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2"/>
  </p:notesMasterIdLst>
  <p:sldIdLst>
    <p:sldId id="257" r:id="rId5"/>
    <p:sldId id="258" r:id="rId6"/>
    <p:sldId id="263" r:id="rId7"/>
    <p:sldId id="260" r:id="rId8"/>
    <p:sldId id="261" r:id="rId9"/>
    <p:sldId id="275" r:id="rId10"/>
    <p:sldId id="27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2DE63D5-997A-4646-A377-4702673A728D}">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4" autoAdjust="0"/>
  </p:normalViewPr>
  <p:slideViewPr>
    <p:cSldViewPr snapToGrid="0">
      <p:cViewPr varScale="1">
        <p:scale>
          <a:sx n="114" d="100"/>
          <a:sy n="114" d="100"/>
        </p:scale>
        <p:origin x="414" y="102"/>
      </p:cViewPr>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65716D-39C9-48C4-A3EB-B88E4515427D}" type="datetimeFigureOut">
              <a:rPr lang="en-US" smtClean="0"/>
              <a:t>10/20/2022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0C6D3C-9EB0-4F2C-9026-3887D1CDB44E}" type="slidenum">
              <a:rPr lang="en-US" smtClean="0"/>
              <a:t>‹#›</a:t>
            </a:fld>
            <a:endParaRPr lang="en-US" dirty="0"/>
          </a:p>
        </p:txBody>
      </p:sp>
    </p:spTree>
    <p:extLst>
      <p:ext uri="{BB962C8B-B14F-4D97-AF65-F5344CB8AC3E}">
        <p14:creationId xmlns:p14="http://schemas.microsoft.com/office/powerpoint/2010/main" val="2437763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8D39141-3E8E-4545-90DB-291A0E5F139B}"/>
              </a:ext>
            </a:extLst>
          </p:cNvPr>
          <p:cNvSpPr>
            <a:spLocks noGrp="1"/>
          </p:cNvSpPr>
          <p:nvPr>
            <p:ph type="pic" sz="quarter" idx="12" hasCustomPrompt="1"/>
          </p:nvPr>
        </p:nvSpPr>
        <p:spPr>
          <a:xfrm>
            <a:off x="0" y="0"/>
            <a:ext cx="12192000" cy="6858000"/>
          </a:xfrm>
          <a:solidFill>
            <a:schemeClr val="tx1">
              <a:lumMod val="75000"/>
              <a:lumOff val="25000"/>
            </a:schemeClr>
          </a:solidFill>
        </p:spPr>
        <p:txBody>
          <a:bodyPr lIns="612000" tIns="0" anchor="ctr"/>
          <a:lstStyle>
            <a:lvl1pPr marL="0" indent="0" algn="l">
              <a:lnSpc>
                <a:spcPct val="100000"/>
              </a:lnSpc>
              <a:buNone/>
              <a:defRPr sz="1200" i="1">
                <a:solidFill>
                  <a:schemeClr val="bg1">
                    <a:lumMod val="75000"/>
                  </a:schemeClr>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AD90A062-54B3-47F2-9D6A-5BC9575208D2}"/>
              </a:ext>
            </a:extLst>
          </p:cNvPr>
          <p:cNvSpPr>
            <a:spLocks noGrp="1"/>
          </p:cNvSpPr>
          <p:nvPr>
            <p:ph type="ctrTitle"/>
          </p:nvPr>
        </p:nvSpPr>
        <p:spPr>
          <a:xfrm>
            <a:off x="2520000" y="0"/>
            <a:ext cx="9672000" cy="6857999"/>
          </a:xfrm>
          <a:solidFill>
            <a:schemeClr val="tx2">
              <a:alpha val="70000"/>
            </a:schemeClr>
          </a:solidFill>
        </p:spPr>
        <p:txBody>
          <a:bodyPr lIns="1116000" rIns="180000" anchor="ctr"/>
          <a:lstStyle>
            <a:lvl1pPr algn="l">
              <a:defRPr sz="500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5C97F3D-57FA-4E82-9EEC-E93088055A15}"/>
              </a:ext>
            </a:extLst>
          </p:cNvPr>
          <p:cNvSpPr>
            <a:spLocks noGrp="1"/>
          </p:cNvSpPr>
          <p:nvPr>
            <p:ph type="subTitle" idx="1"/>
          </p:nvPr>
        </p:nvSpPr>
        <p:spPr>
          <a:xfrm>
            <a:off x="3600000" y="4276447"/>
            <a:ext cx="5161550" cy="620016"/>
          </a:xfrm>
          <a:gradFill>
            <a:gsLst>
              <a:gs pos="0">
                <a:schemeClr val="tx2"/>
              </a:gs>
              <a:gs pos="100000">
                <a:schemeClr val="accent2"/>
              </a:gs>
            </a:gsLst>
            <a:lin ang="14400000" scaled="0"/>
          </a:gradFill>
        </p:spPr>
        <p:txBody>
          <a:bodyPr lIns="144000" anchor="ctr"/>
          <a:lstStyle>
            <a:lvl1pPr marL="0" indent="0" algn="l">
              <a:buNone/>
              <a:defRPr sz="2400" b="1" i="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Footer Placeholder 6">
            <a:extLst>
              <a:ext uri="{FF2B5EF4-FFF2-40B4-BE49-F238E27FC236}">
                <a16:creationId xmlns:a16="http://schemas.microsoft.com/office/drawing/2014/main" id="{E31775C8-C7F0-4EC5-A9C0-53AE3A0C5F7B}"/>
              </a:ext>
            </a:extLst>
          </p:cNvPr>
          <p:cNvSpPr>
            <a:spLocks noGrp="1"/>
          </p:cNvSpPr>
          <p:nvPr>
            <p:ph type="ftr" sz="quarter" idx="10"/>
          </p:nvPr>
        </p:nvSpPr>
        <p:spPr>
          <a:xfrm>
            <a:off x="3600000" y="6262080"/>
            <a:ext cx="7560000" cy="360000"/>
          </a:xfrm>
        </p:spPr>
        <p:txBody>
          <a:bodyPr/>
          <a:lstStyle/>
          <a:p>
            <a:endParaRPr lang="en-US" dirty="0"/>
          </a:p>
        </p:txBody>
      </p:sp>
      <p:sp>
        <p:nvSpPr>
          <p:cNvPr id="8" name="Slide Number Placeholder 7">
            <a:extLst>
              <a:ext uri="{FF2B5EF4-FFF2-40B4-BE49-F238E27FC236}">
                <a16:creationId xmlns:a16="http://schemas.microsoft.com/office/drawing/2014/main" id="{9E8B0AE2-DA19-49E2-AC81-5272385D304C}"/>
              </a:ext>
            </a:extLst>
          </p:cNvPr>
          <p:cNvSpPr>
            <a:spLocks noGrp="1"/>
          </p:cNvSpPr>
          <p:nvPr>
            <p:ph type="sldNum" sz="quarter" idx="11"/>
          </p:nvPr>
        </p:nvSpPr>
        <p:spPr/>
        <p:txBody>
          <a:bodyPr/>
          <a:lstStyle/>
          <a:p>
            <a:fld id="{EECC7194-A4D0-457B-9D3E-53681723AFF7}" type="slidenum">
              <a:rPr lang="en-US" smtClean="0"/>
              <a:pPr/>
              <a:t>‹#›</a:t>
            </a:fld>
            <a:endParaRPr lang="en-US" dirty="0"/>
          </a:p>
        </p:txBody>
      </p:sp>
    </p:spTree>
    <p:extLst>
      <p:ext uri="{BB962C8B-B14F-4D97-AF65-F5344CB8AC3E}">
        <p14:creationId xmlns:p14="http://schemas.microsoft.com/office/powerpoint/2010/main" val="214234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0" name="Text Placeholder 3">
            <a:extLst>
              <a:ext uri="{FF2B5EF4-FFF2-40B4-BE49-F238E27FC236}">
                <a16:creationId xmlns:a16="http://schemas.microsoft.com/office/drawing/2014/main" id="{6A395197-9758-40F0-B747-F8B134C175EB}"/>
              </a:ext>
            </a:extLst>
          </p:cNvPr>
          <p:cNvSpPr txBox="1">
            <a:spLocks/>
          </p:cNvSpPr>
          <p:nvPr userDrawn="1"/>
        </p:nvSpPr>
        <p:spPr>
          <a:xfrm>
            <a:off x="0" y="-436"/>
            <a:ext cx="12192000" cy="6858436"/>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19" name="Freeform: Shape 18">
            <a:extLst>
              <a:ext uri="{FF2B5EF4-FFF2-40B4-BE49-F238E27FC236}">
                <a16:creationId xmlns:a16="http://schemas.microsoft.com/office/drawing/2014/main" id="{78907576-77BD-4FD0-A9FE-48D249CB435B}"/>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noProof="0"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5" name="Text Placeholder 4">
            <a:extLst>
              <a:ext uri="{FF2B5EF4-FFF2-40B4-BE49-F238E27FC236}">
                <a16:creationId xmlns:a16="http://schemas.microsoft.com/office/drawing/2014/main" id="{C430C70C-09F9-40EE-9A89-ED9A5DCFD98D}"/>
              </a:ext>
            </a:extLst>
          </p:cNvPr>
          <p:cNvSpPr>
            <a:spLocks noGrp="1"/>
          </p:cNvSpPr>
          <p:nvPr>
            <p:ph type="body" sz="quarter" idx="13" hasCustomPrompt="1"/>
          </p:nvPr>
        </p:nvSpPr>
        <p:spPr>
          <a:xfrm>
            <a:off x="1303794" y="3407563"/>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13" name="Text Placeholder 12">
            <a:extLst>
              <a:ext uri="{FF2B5EF4-FFF2-40B4-BE49-F238E27FC236}">
                <a16:creationId xmlns:a16="http://schemas.microsoft.com/office/drawing/2014/main" id="{278D9ACA-AB64-4D04-A5E0-23AC8B81EC2C}"/>
              </a:ext>
            </a:extLst>
          </p:cNvPr>
          <p:cNvSpPr>
            <a:spLocks noGrp="1"/>
          </p:cNvSpPr>
          <p:nvPr>
            <p:ph type="body" sz="quarter" idx="14" hasCustomPrompt="1"/>
          </p:nvPr>
        </p:nvSpPr>
        <p:spPr>
          <a:xfrm>
            <a:off x="1303794" y="3005055"/>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15" name="Text Placeholder 4">
            <a:extLst>
              <a:ext uri="{FF2B5EF4-FFF2-40B4-BE49-F238E27FC236}">
                <a16:creationId xmlns:a16="http://schemas.microsoft.com/office/drawing/2014/main" id="{F3B4EB62-0A18-46F9-98F0-E8FC5EBAF37E}"/>
              </a:ext>
            </a:extLst>
          </p:cNvPr>
          <p:cNvSpPr>
            <a:spLocks noGrp="1"/>
          </p:cNvSpPr>
          <p:nvPr>
            <p:ph type="body" sz="quarter" idx="15" hasCustomPrompt="1"/>
          </p:nvPr>
        </p:nvSpPr>
        <p:spPr>
          <a:xfrm>
            <a:off x="5066363" y="3407563"/>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16" name="Text Placeholder 12">
            <a:extLst>
              <a:ext uri="{FF2B5EF4-FFF2-40B4-BE49-F238E27FC236}">
                <a16:creationId xmlns:a16="http://schemas.microsoft.com/office/drawing/2014/main" id="{A3B2D4DF-9952-49C7-B850-559AD0DF27D5}"/>
              </a:ext>
            </a:extLst>
          </p:cNvPr>
          <p:cNvSpPr>
            <a:spLocks noGrp="1"/>
          </p:cNvSpPr>
          <p:nvPr>
            <p:ph type="body" sz="quarter" idx="16" hasCustomPrompt="1"/>
          </p:nvPr>
        </p:nvSpPr>
        <p:spPr>
          <a:xfrm>
            <a:off x="5066363" y="3005055"/>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17" name="Text Placeholder 4">
            <a:extLst>
              <a:ext uri="{FF2B5EF4-FFF2-40B4-BE49-F238E27FC236}">
                <a16:creationId xmlns:a16="http://schemas.microsoft.com/office/drawing/2014/main" id="{BCE373B8-7ADE-4DC4-9900-59147BFA16E7}"/>
              </a:ext>
            </a:extLst>
          </p:cNvPr>
          <p:cNvSpPr>
            <a:spLocks noGrp="1"/>
          </p:cNvSpPr>
          <p:nvPr>
            <p:ph type="body" sz="quarter" idx="17" hasCustomPrompt="1"/>
          </p:nvPr>
        </p:nvSpPr>
        <p:spPr>
          <a:xfrm>
            <a:off x="8828931" y="3407563"/>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18" name="Text Placeholder 12">
            <a:extLst>
              <a:ext uri="{FF2B5EF4-FFF2-40B4-BE49-F238E27FC236}">
                <a16:creationId xmlns:a16="http://schemas.microsoft.com/office/drawing/2014/main" id="{28F027FF-E9AF-4E49-AC44-48D21AD761AA}"/>
              </a:ext>
            </a:extLst>
          </p:cNvPr>
          <p:cNvSpPr>
            <a:spLocks noGrp="1"/>
          </p:cNvSpPr>
          <p:nvPr>
            <p:ph type="body" sz="quarter" idx="18" hasCustomPrompt="1"/>
          </p:nvPr>
        </p:nvSpPr>
        <p:spPr>
          <a:xfrm>
            <a:off x="8828931" y="3005055"/>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29" name="Picture Placeholder 25">
            <a:extLst>
              <a:ext uri="{FF2B5EF4-FFF2-40B4-BE49-F238E27FC236}">
                <a16:creationId xmlns:a16="http://schemas.microsoft.com/office/drawing/2014/main" id="{8989EC4C-4E3F-457F-8CF6-8A88DE68A930}"/>
              </a:ext>
            </a:extLst>
          </p:cNvPr>
          <p:cNvSpPr>
            <a:spLocks noGrp="1"/>
          </p:cNvSpPr>
          <p:nvPr>
            <p:ph type="pic" sz="quarter" idx="23" hasCustomPrompt="1"/>
          </p:nvPr>
        </p:nvSpPr>
        <p:spPr>
          <a:xfrm>
            <a:off x="1867711" y="1648853"/>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0" name="Picture Placeholder 25">
            <a:extLst>
              <a:ext uri="{FF2B5EF4-FFF2-40B4-BE49-F238E27FC236}">
                <a16:creationId xmlns:a16="http://schemas.microsoft.com/office/drawing/2014/main" id="{67FB2730-3D12-4D72-AE64-AC3955C5CD99}"/>
              </a:ext>
            </a:extLst>
          </p:cNvPr>
          <p:cNvSpPr>
            <a:spLocks noGrp="1"/>
          </p:cNvSpPr>
          <p:nvPr>
            <p:ph type="pic" sz="quarter" idx="24" hasCustomPrompt="1"/>
          </p:nvPr>
        </p:nvSpPr>
        <p:spPr>
          <a:xfrm>
            <a:off x="5630280" y="1648853"/>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1" name="Picture Placeholder 25">
            <a:extLst>
              <a:ext uri="{FF2B5EF4-FFF2-40B4-BE49-F238E27FC236}">
                <a16:creationId xmlns:a16="http://schemas.microsoft.com/office/drawing/2014/main" id="{4F2BB90C-4866-4DB3-B05C-0BB7DBFF8EA3}"/>
              </a:ext>
            </a:extLst>
          </p:cNvPr>
          <p:cNvSpPr>
            <a:spLocks noGrp="1"/>
          </p:cNvSpPr>
          <p:nvPr>
            <p:ph type="pic" sz="quarter" idx="25" hasCustomPrompt="1"/>
          </p:nvPr>
        </p:nvSpPr>
        <p:spPr>
          <a:xfrm>
            <a:off x="9392848" y="1648853"/>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22" name="Text Placeholder 4">
            <a:extLst>
              <a:ext uri="{FF2B5EF4-FFF2-40B4-BE49-F238E27FC236}">
                <a16:creationId xmlns:a16="http://schemas.microsoft.com/office/drawing/2014/main" id="{FE407FE5-15DF-40F7-B14C-0A04CC30CD66}"/>
              </a:ext>
            </a:extLst>
          </p:cNvPr>
          <p:cNvSpPr>
            <a:spLocks noGrp="1"/>
          </p:cNvSpPr>
          <p:nvPr>
            <p:ph type="body" sz="quarter" idx="26" hasCustomPrompt="1"/>
          </p:nvPr>
        </p:nvSpPr>
        <p:spPr>
          <a:xfrm>
            <a:off x="1303794" y="5736658"/>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23" name="Text Placeholder 12">
            <a:extLst>
              <a:ext uri="{FF2B5EF4-FFF2-40B4-BE49-F238E27FC236}">
                <a16:creationId xmlns:a16="http://schemas.microsoft.com/office/drawing/2014/main" id="{7DD73F77-2E6A-450D-B4AF-8643D8AE1ECE}"/>
              </a:ext>
            </a:extLst>
          </p:cNvPr>
          <p:cNvSpPr>
            <a:spLocks noGrp="1"/>
          </p:cNvSpPr>
          <p:nvPr>
            <p:ph type="body" sz="quarter" idx="27" hasCustomPrompt="1"/>
          </p:nvPr>
        </p:nvSpPr>
        <p:spPr>
          <a:xfrm>
            <a:off x="1303794" y="5334150"/>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24" name="Text Placeholder 4">
            <a:extLst>
              <a:ext uri="{FF2B5EF4-FFF2-40B4-BE49-F238E27FC236}">
                <a16:creationId xmlns:a16="http://schemas.microsoft.com/office/drawing/2014/main" id="{7F1CAED2-2A78-4780-A303-060C24C56526}"/>
              </a:ext>
            </a:extLst>
          </p:cNvPr>
          <p:cNvSpPr>
            <a:spLocks noGrp="1"/>
          </p:cNvSpPr>
          <p:nvPr>
            <p:ph type="body" sz="quarter" idx="28" hasCustomPrompt="1"/>
          </p:nvPr>
        </p:nvSpPr>
        <p:spPr>
          <a:xfrm>
            <a:off x="5066363" y="5736658"/>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27" name="Text Placeholder 12">
            <a:extLst>
              <a:ext uri="{FF2B5EF4-FFF2-40B4-BE49-F238E27FC236}">
                <a16:creationId xmlns:a16="http://schemas.microsoft.com/office/drawing/2014/main" id="{4E77CA0B-49F8-4EE9-84A7-AB28FD1CC1ED}"/>
              </a:ext>
            </a:extLst>
          </p:cNvPr>
          <p:cNvSpPr>
            <a:spLocks noGrp="1"/>
          </p:cNvSpPr>
          <p:nvPr>
            <p:ph type="body" sz="quarter" idx="29" hasCustomPrompt="1"/>
          </p:nvPr>
        </p:nvSpPr>
        <p:spPr>
          <a:xfrm>
            <a:off x="5066363" y="5334150"/>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28" name="Text Placeholder 4">
            <a:extLst>
              <a:ext uri="{FF2B5EF4-FFF2-40B4-BE49-F238E27FC236}">
                <a16:creationId xmlns:a16="http://schemas.microsoft.com/office/drawing/2014/main" id="{5D4F2294-CE3A-4705-BCB3-C5DAFA373C25}"/>
              </a:ext>
            </a:extLst>
          </p:cNvPr>
          <p:cNvSpPr>
            <a:spLocks noGrp="1"/>
          </p:cNvSpPr>
          <p:nvPr>
            <p:ph type="body" sz="quarter" idx="30" hasCustomPrompt="1"/>
          </p:nvPr>
        </p:nvSpPr>
        <p:spPr>
          <a:xfrm>
            <a:off x="8828931" y="5736658"/>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32" name="Text Placeholder 12">
            <a:extLst>
              <a:ext uri="{FF2B5EF4-FFF2-40B4-BE49-F238E27FC236}">
                <a16:creationId xmlns:a16="http://schemas.microsoft.com/office/drawing/2014/main" id="{7B49F9AF-7698-444D-8D12-FA0B6A713E03}"/>
              </a:ext>
            </a:extLst>
          </p:cNvPr>
          <p:cNvSpPr>
            <a:spLocks noGrp="1"/>
          </p:cNvSpPr>
          <p:nvPr>
            <p:ph type="body" sz="quarter" idx="31" hasCustomPrompt="1"/>
          </p:nvPr>
        </p:nvSpPr>
        <p:spPr>
          <a:xfrm>
            <a:off x="8828931" y="5334150"/>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33" name="Picture Placeholder 25">
            <a:extLst>
              <a:ext uri="{FF2B5EF4-FFF2-40B4-BE49-F238E27FC236}">
                <a16:creationId xmlns:a16="http://schemas.microsoft.com/office/drawing/2014/main" id="{6057C2E9-1501-4819-B77D-23A0268DB0F1}"/>
              </a:ext>
            </a:extLst>
          </p:cNvPr>
          <p:cNvSpPr>
            <a:spLocks noGrp="1"/>
          </p:cNvSpPr>
          <p:nvPr>
            <p:ph type="pic" sz="quarter" idx="32" hasCustomPrompt="1"/>
          </p:nvPr>
        </p:nvSpPr>
        <p:spPr>
          <a:xfrm>
            <a:off x="1867711" y="3977948"/>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4" name="Picture Placeholder 25">
            <a:extLst>
              <a:ext uri="{FF2B5EF4-FFF2-40B4-BE49-F238E27FC236}">
                <a16:creationId xmlns:a16="http://schemas.microsoft.com/office/drawing/2014/main" id="{C77B8544-1CEE-4ED4-89E8-ED042673804D}"/>
              </a:ext>
            </a:extLst>
          </p:cNvPr>
          <p:cNvSpPr>
            <a:spLocks noGrp="1"/>
          </p:cNvSpPr>
          <p:nvPr>
            <p:ph type="pic" sz="quarter" idx="33" hasCustomPrompt="1"/>
          </p:nvPr>
        </p:nvSpPr>
        <p:spPr>
          <a:xfrm>
            <a:off x="5630280" y="3977948"/>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5" name="Picture Placeholder 25">
            <a:extLst>
              <a:ext uri="{FF2B5EF4-FFF2-40B4-BE49-F238E27FC236}">
                <a16:creationId xmlns:a16="http://schemas.microsoft.com/office/drawing/2014/main" id="{E1131D92-0382-469E-A358-A2EC5FDCCF32}"/>
              </a:ext>
            </a:extLst>
          </p:cNvPr>
          <p:cNvSpPr>
            <a:spLocks noGrp="1"/>
          </p:cNvSpPr>
          <p:nvPr>
            <p:ph type="pic" sz="quarter" idx="34" hasCustomPrompt="1"/>
          </p:nvPr>
        </p:nvSpPr>
        <p:spPr>
          <a:xfrm>
            <a:off x="9392848" y="3977948"/>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 name="Title 2">
            <a:extLst>
              <a:ext uri="{FF2B5EF4-FFF2-40B4-BE49-F238E27FC236}">
                <a16:creationId xmlns:a16="http://schemas.microsoft.com/office/drawing/2014/main" id="{7C0EBF36-B9CA-4962-B198-27B56B54E58C}"/>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3921977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isted Image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74D42A7-FF15-4C9E-9657-33DD5BC539DA}"/>
              </a:ext>
            </a:extLst>
          </p:cNvPr>
          <p:cNvSpPr/>
          <p:nvPr userDrawn="1"/>
        </p:nvSpPr>
        <p:spPr>
          <a:xfrm>
            <a:off x="180000" y="179109"/>
            <a:ext cx="11832000" cy="65139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3">
            <a:extLst>
              <a:ext uri="{FF2B5EF4-FFF2-40B4-BE49-F238E27FC236}">
                <a16:creationId xmlns:a16="http://schemas.microsoft.com/office/drawing/2014/main" id="{4FA555C0-B108-4047-8AFF-82E05F073446}"/>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tx1"/>
                </a:solidFill>
                <a:latin typeface="+mj-lt"/>
              </a:defRPr>
            </a:lvl1pPr>
          </a:lstStyle>
          <a:p>
            <a:pPr lvl="0"/>
            <a:r>
              <a:rPr lang="en-US" dirty="0"/>
              <a:t>SUBTITLE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5EAA7C-AE70-48A8-B582-013424EB9C44}"/>
              </a:ext>
            </a:extLst>
          </p:cNvPr>
          <p:cNvSpPr>
            <a:spLocks noGrp="1"/>
          </p:cNvSpPr>
          <p:nvPr>
            <p:ph idx="1" hasCustomPrompt="1"/>
          </p:nvPr>
        </p:nvSpPr>
        <p:spPr>
          <a:xfrm>
            <a:off x="2095500" y="1992933"/>
            <a:ext cx="9388499" cy="1095375"/>
          </a:xfrm>
        </p:spPr>
        <p:txBody>
          <a:bodyPr/>
          <a:lstStyle>
            <a:lvl1pPr marL="0" indent="0">
              <a:buNone/>
              <a:defRPr/>
            </a:lvl1pPr>
          </a:lstStyle>
          <a:p>
            <a:pPr lvl="0"/>
            <a:r>
              <a:rPr lang="en-US" dirty="0"/>
              <a:t>Description Here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11" name="Picture Placeholder 10">
            <a:extLst>
              <a:ext uri="{FF2B5EF4-FFF2-40B4-BE49-F238E27FC236}">
                <a16:creationId xmlns:a16="http://schemas.microsoft.com/office/drawing/2014/main" id="{A98EA298-DD21-4B69-8125-094245EDF713}"/>
              </a:ext>
            </a:extLst>
          </p:cNvPr>
          <p:cNvSpPr>
            <a:spLocks noGrp="1"/>
          </p:cNvSpPr>
          <p:nvPr>
            <p:ph type="pic" sz="quarter" idx="13" hasCustomPrompt="1"/>
          </p:nvPr>
        </p:nvSpPr>
        <p:spPr>
          <a:xfrm>
            <a:off x="684213" y="1992934"/>
            <a:ext cx="1095375" cy="1095375"/>
          </a:xfrm>
        </p:spPr>
        <p:txBody>
          <a:bodyPr anchor="ctr"/>
          <a:lstStyle>
            <a:lvl1pPr marL="0" indent="0" algn="ctr">
              <a:buNone/>
              <a:defRPr sz="1050" i="1"/>
            </a:lvl1pPr>
          </a:lstStyle>
          <a:p>
            <a:r>
              <a:rPr lang="en-US" dirty="0"/>
              <a:t>Place</a:t>
            </a:r>
            <a:br>
              <a:rPr lang="en-US" dirty="0"/>
            </a:br>
            <a:r>
              <a:rPr lang="en-US" dirty="0"/>
              <a:t>Your Image / Logo Here</a:t>
            </a:r>
          </a:p>
        </p:txBody>
      </p:sp>
      <p:sp>
        <p:nvSpPr>
          <p:cNvPr id="12" name="Picture Placeholder 10">
            <a:extLst>
              <a:ext uri="{FF2B5EF4-FFF2-40B4-BE49-F238E27FC236}">
                <a16:creationId xmlns:a16="http://schemas.microsoft.com/office/drawing/2014/main" id="{4C93EFCC-1E62-4200-9E96-2476EE2581BF}"/>
              </a:ext>
            </a:extLst>
          </p:cNvPr>
          <p:cNvSpPr>
            <a:spLocks noGrp="1"/>
          </p:cNvSpPr>
          <p:nvPr>
            <p:ph type="pic" sz="quarter" idx="14" hasCustomPrompt="1"/>
          </p:nvPr>
        </p:nvSpPr>
        <p:spPr>
          <a:xfrm>
            <a:off x="684213" y="3431134"/>
            <a:ext cx="1095375" cy="1095375"/>
          </a:xfrm>
        </p:spPr>
        <p:txBody>
          <a:bodyPr anchor="ctr"/>
          <a:lstStyle>
            <a:lvl1pPr marL="0" indent="0" algn="ctr">
              <a:buNone/>
              <a:defRPr sz="1050" i="1"/>
            </a:lvl1pPr>
          </a:lstStyle>
          <a:p>
            <a:r>
              <a:rPr lang="en-US" dirty="0"/>
              <a:t>Place</a:t>
            </a:r>
            <a:br>
              <a:rPr lang="en-US" dirty="0"/>
            </a:br>
            <a:r>
              <a:rPr lang="en-US" dirty="0"/>
              <a:t>Your Image / Logo Here</a:t>
            </a:r>
          </a:p>
        </p:txBody>
      </p:sp>
      <p:sp>
        <p:nvSpPr>
          <p:cNvPr id="13" name="Picture Placeholder 10">
            <a:extLst>
              <a:ext uri="{FF2B5EF4-FFF2-40B4-BE49-F238E27FC236}">
                <a16:creationId xmlns:a16="http://schemas.microsoft.com/office/drawing/2014/main" id="{8741D874-BD81-4469-AA1C-32517FD7C37B}"/>
              </a:ext>
            </a:extLst>
          </p:cNvPr>
          <p:cNvSpPr>
            <a:spLocks noGrp="1"/>
          </p:cNvSpPr>
          <p:nvPr>
            <p:ph type="pic" sz="quarter" idx="15" hasCustomPrompt="1"/>
          </p:nvPr>
        </p:nvSpPr>
        <p:spPr>
          <a:xfrm>
            <a:off x="684213" y="4869334"/>
            <a:ext cx="1095375" cy="1095375"/>
          </a:xfrm>
        </p:spPr>
        <p:txBody>
          <a:bodyPr anchor="ctr"/>
          <a:lstStyle>
            <a:lvl1pPr marL="0" indent="0" algn="ctr">
              <a:buNone/>
              <a:defRPr sz="1050" i="1"/>
            </a:lvl1pPr>
          </a:lstStyle>
          <a:p>
            <a:r>
              <a:rPr lang="en-US" dirty="0"/>
              <a:t>Place</a:t>
            </a:r>
            <a:br>
              <a:rPr lang="en-US" dirty="0"/>
            </a:br>
            <a:r>
              <a:rPr lang="en-US" dirty="0"/>
              <a:t>Your Image / Logo Here</a:t>
            </a:r>
          </a:p>
        </p:txBody>
      </p:sp>
      <p:sp>
        <p:nvSpPr>
          <p:cNvPr id="14" name="Content Placeholder 2">
            <a:extLst>
              <a:ext uri="{FF2B5EF4-FFF2-40B4-BE49-F238E27FC236}">
                <a16:creationId xmlns:a16="http://schemas.microsoft.com/office/drawing/2014/main" id="{CFB0B599-DDEF-43E9-A07F-FC328C595BCE}"/>
              </a:ext>
            </a:extLst>
          </p:cNvPr>
          <p:cNvSpPr>
            <a:spLocks noGrp="1"/>
          </p:cNvSpPr>
          <p:nvPr>
            <p:ph idx="16" hasCustomPrompt="1"/>
          </p:nvPr>
        </p:nvSpPr>
        <p:spPr>
          <a:xfrm>
            <a:off x="2095500" y="3422739"/>
            <a:ext cx="9388499" cy="1095375"/>
          </a:xfrm>
        </p:spPr>
        <p:txBody>
          <a:bodyPr/>
          <a:lstStyle>
            <a:lvl1pPr marL="0" indent="0">
              <a:buNone/>
              <a:defRPr/>
            </a:lvl1pPr>
          </a:lstStyle>
          <a:p>
            <a:pPr lvl="0"/>
            <a:r>
              <a:rPr lang="en-US" dirty="0"/>
              <a:t>Description Here</a:t>
            </a:r>
          </a:p>
        </p:txBody>
      </p:sp>
      <p:sp>
        <p:nvSpPr>
          <p:cNvPr id="15" name="Content Placeholder 2">
            <a:extLst>
              <a:ext uri="{FF2B5EF4-FFF2-40B4-BE49-F238E27FC236}">
                <a16:creationId xmlns:a16="http://schemas.microsoft.com/office/drawing/2014/main" id="{63FF0857-6431-48DC-BE82-9A93C55CEFB4}"/>
              </a:ext>
            </a:extLst>
          </p:cNvPr>
          <p:cNvSpPr>
            <a:spLocks noGrp="1"/>
          </p:cNvSpPr>
          <p:nvPr>
            <p:ph idx="17" hasCustomPrompt="1"/>
          </p:nvPr>
        </p:nvSpPr>
        <p:spPr>
          <a:xfrm>
            <a:off x="2095500" y="4867850"/>
            <a:ext cx="9388499" cy="1095375"/>
          </a:xfrm>
        </p:spPr>
        <p:txBody>
          <a:bodyPr/>
          <a:lstStyle>
            <a:lvl1pPr marL="0" indent="0">
              <a:buNone/>
              <a:defRPr/>
            </a:lvl1pPr>
          </a:lstStyle>
          <a:p>
            <a:pPr lvl="0"/>
            <a:r>
              <a:rPr lang="en-US" dirty="0"/>
              <a:t>Description Here</a:t>
            </a:r>
          </a:p>
        </p:txBody>
      </p:sp>
    </p:spTree>
    <p:extLst>
      <p:ext uri="{BB962C8B-B14F-4D97-AF65-F5344CB8AC3E}">
        <p14:creationId xmlns:p14="http://schemas.microsoft.com/office/powerpoint/2010/main" val="21194719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74D42A7-FF15-4C9E-9657-33DD5BC539DA}"/>
              </a:ext>
            </a:extLst>
          </p:cNvPr>
          <p:cNvSpPr/>
          <p:nvPr userDrawn="1"/>
        </p:nvSpPr>
        <p:spPr>
          <a:xfrm>
            <a:off x="180000" y="179109"/>
            <a:ext cx="11832000" cy="65139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3">
            <a:extLst>
              <a:ext uri="{FF2B5EF4-FFF2-40B4-BE49-F238E27FC236}">
                <a16:creationId xmlns:a16="http://schemas.microsoft.com/office/drawing/2014/main" id="{4FA555C0-B108-4047-8AFF-82E05F073446}"/>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tx1"/>
                </a:solidFill>
                <a:latin typeface="+mj-lt"/>
              </a:defRPr>
            </a:lvl1pPr>
          </a:lstStyle>
          <a:p>
            <a:pPr lvl="0"/>
            <a:r>
              <a:rPr lang="en-US" dirty="0"/>
              <a:t>SUBTITLE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5EAA7C-AE70-48A8-B582-013424EB9C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Tree>
    <p:extLst>
      <p:ext uri="{BB962C8B-B14F-4D97-AF65-F5344CB8AC3E}">
        <p14:creationId xmlns:p14="http://schemas.microsoft.com/office/powerpoint/2010/main" val="30417404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8D39141-3E8E-4545-90DB-291A0E5F139B}"/>
              </a:ext>
            </a:extLst>
          </p:cNvPr>
          <p:cNvSpPr>
            <a:spLocks noGrp="1"/>
          </p:cNvSpPr>
          <p:nvPr>
            <p:ph type="pic" sz="quarter" idx="12" hasCustomPrompt="1"/>
          </p:nvPr>
        </p:nvSpPr>
        <p:spPr>
          <a:xfrm>
            <a:off x="0" y="0"/>
            <a:ext cx="12192000" cy="6858000"/>
          </a:xfrm>
          <a:solidFill>
            <a:schemeClr val="tx1">
              <a:lumMod val="75000"/>
              <a:lumOff val="25000"/>
            </a:schemeClr>
          </a:solidFill>
        </p:spPr>
        <p:txBody>
          <a:bodyPr lIns="0" tIns="0" rIns="612000" anchor="ctr"/>
          <a:lstStyle>
            <a:lvl1pPr marL="0" indent="0" algn="r">
              <a:lnSpc>
                <a:spcPct val="100000"/>
              </a:lnSpc>
              <a:buNone/>
              <a:defRPr sz="1200" i="1">
                <a:solidFill>
                  <a:schemeClr val="bg1">
                    <a:lumMod val="75000"/>
                  </a:schemeClr>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AD90A062-54B3-47F2-9D6A-5BC9575208D2}"/>
              </a:ext>
            </a:extLst>
          </p:cNvPr>
          <p:cNvSpPr>
            <a:spLocks noGrp="1"/>
          </p:cNvSpPr>
          <p:nvPr>
            <p:ph type="ctrTitle" hasCustomPrompt="1"/>
          </p:nvPr>
        </p:nvSpPr>
        <p:spPr>
          <a:xfrm>
            <a:off x="0" y="0"/>
            <a:ext cx="9672000" cy="6857999"/>
          </a:xfrm>
          <a:solidFill>
            <a:schemeClr val="tx2">
              <a:alpha val="70000"/>
            </a:schemeClr>
          </a:solidFill>
        </p:spPr>
        <p:txBody>
          <a:bodyPr lIns="1116000" rIns="180000" bIns="756000" anchor="ctr"/>
          <a:lstStyle>
            <a:lvl1pPr algn="l">
              <a:lnSpc>
                <a:spcPct val="65000"/>
              </a:lnSpc>
              <a:defRPr sz="8800" cap="all" baseline="0">
                <a:solidFill>
                  <a:schemeClr val="bg1"/>
                </a:solidFill>
              </a:defRPr>
            </a:lvl1pPr>
          </a:lstStyle>
          <a:p>
            <a:r>
              <a:rPr lang="en-US" dirty="0"/>
              <a:t>Thank </a:t>
            </a:r>
            <a:br>
              <a:rPr lang="en-US" dirty="0"/>
            </a:br>
            <a:r>
              <a:rPr lang="en-US" dirty="0"/>
              <a:t>you</a:t>
            </a:r>
          </a:p>
        </p:txBody>
      </p:sp>
      <p:sp>
        <p:nvSpPr>
          <p:cNvPr id="6" name="Text Placeholder 5">
            <a:extLst>
              <a:ext uri="{FF2B5EF4-FFF2-40B4-BE49-F238E27FC236}">
                <a16:creationId xmlns:a16="http://schemas.microsoft.com/office/drawing/2014/main" id="{D49FD1A9-E34B-4888-90DE-493861AD75C6}"/>
              </a:ext>
            </a:extLst>
          </p:cNvPr>
          <p:cNvSpPr>
            <a:spLocks noGrp="1"/>
          </p:cNvSpPr>
          <p:nvPr>
            <p:ph type="body" sz="quarter" idx="13" hasCustomPrompt="1"/>
          </p:nvPr>
        </p:nvSpPr>
        <p:spPr>
          <a:xfrm>
            <a:off x="1917700" y="4508500"/>
            <a:ext cx="3314700" cy="330200"/>
          </a:xfrm>
        </p:spPr>
        <p:txBody>
          <a:bodyPr anchor="t"/>
          <a:lstStyle>
            <a:lvl1pPr marL="0" indent="0">
              <a:buNone/>
              <a:defRPr sz="2000">
                <a:solidFill>
                  <a:schemeClr val="accent1"/>
                </a:solidFill>
                <a:latin typeface="+mj-lt"/>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Full Name</a:t>
            </a:r>
          </a:p>
        </p:txBody>
      </p:sp>
      <p:sp>
        <p:nvSpPr>
          <p:cNvPr id="9" name="Text Placeholder 5">
            <a:extLst>
              <a:ext uri="{FF2B5EF4-FFF2-40B4-BE49-F238E27FC236}">
                <a16:creationId xmlns:a16="http://schemas.microsoft.com/office/drawing/2014/main" id="{3452AC72-D893-4C1A-83BD-9930164D8935}"/>
              </a:ext>
            </a:extLst>
          </p:cNvPr>
          <p:cNvSpPr>
            <a:spLocks noGrp="1"/>
          </p:cNvSpPr>
          <p:nvPr>
            <p:ph type="body" sz="quarter" idx="14" hasCustomPrompt="1"/>
          </p:nvPr>
        </p:nvSpPr>
        <p:spPr>
          <a:xfrm>
            <a:off x="1917700" y="5180023"/>
            <a:ext cx="3314700" cy="205029"/>
          </a:xfrm>
          <a:ln>
            <a:noFill/>
          </a:ln>
        </p:spPr>
        <p:txBody>
          <a:bodyPr anchor="t"/>
          <a:lstStyle>
            <a:lvl1pPr marL="0" indent="0">
              <a:buNone/>
              <a:defRPr sz="1600">
                <a:solidFill>
                  <a:schemeClr val="bg1"/>
                </a:solidFill>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Email</a:t>
            </a:r>
          </a:p>
        </p:txBody>
      </p:sp>
      <p:sp>
        <p:nvSpPr>
          <p:cNvPr id="10" name="Text Placeholder 5">
            <a:extLst>
              <a:ext uri="{FF2B5EF4-FFF2-40B4-BE49-F238E27FC236}">
                <a16:creationId xmlns:a16="http://schemas.microsoft.com/office/drawing/2014/main" id="{D2EEC149-F1BE-4C36-A789-5BF73B40A212}"/>
              </a:ext>
            </a:extLst>
          </p:cNvPr>
          <p:cNvSpPr>
            <a:spLocks noGrp="1"/>
          </p:cNvSpPr>
          <p:nvPr>
            <p:ph type="body" sz="quarter" idx="15" hasCustomPrompt="1"/>
          </p:nvPr>
        </p:nvSpPr>
        <p:spPr>
          <a:xfrm>
            <a:off x="1917700" y="5683561"/>
            <a:ext cx="3314700" cy="205029"/>
          </a:xfrm>
          <a:ln>
            <a:noFill/>
          </a:ln>
        </p:spPr>
        <p:txBody>
          <a:bodyPr anchor="t"/>
          <a:lstStyle>
            <a:lvl1pPr marL="0" indent="0">
              <a:buNone/>
              <a:defRPr sz="1600">
                <a:solidFill>
                  <a:schemeClr val="bg1"/>
                </a:solidFill>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Phone</a:t>
            </a:r>
          </a:p>
        </p:txBody>
      </p:sp>
      <p:sp>
        <p:nvSpPr>
          <p:cNvPr id="11" name="Text Placeholder 5">
            <a:extLst>
              <a:ext uri="{FF2B5EF4-FFF2-40B4-BE49-F238E27FC236}">
                <a16:creationId xmlns:a16="http://schemas.microsoft.com/office/drawing/2014/main" id="{ECC256E6-6AE8-4950-838C-BE638FB47968}"/>
              </a:ext>
            </a:extLst>
          </p:cNvPr>
          <p:cNvSpPr>
            <a:spLocks noGrp="1"/>
          </p:cNvSpPr>
          <p:nvPr>
            <p:ph type="body" sz="quarter" idx="16" hasCustomPrompt="1"/>
          </p:nvPr>
        </p:nvSpPr>
        <p:spPr>
          <a:xfrm>
            <a:off x="1917700" y="4821910"/>
            <a:ext cx="3314700" cy="205029"/>
          </a:xfrm>
        </p:spPr>
        <p:txBody>
          <a:bodyPr anchor="t"/>
          <a:lstStyle>
            <a:lvl1pPr marL="0" indent="0">
              <a:buNone/>
              <a:defRPr sz="1000" i="0">
                <a:solidFill>
                  <a:schemeClr val="bg1"/>
                </a:solidFill>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POSITION</a:t>
            </a:r>
          </a:p>
        </p:txBody>
      </p:sp>
    </p:spTree>
    <p:extLst>
      <p:ext uri="{BB962C8B-B14F-4D97-AF65-F5344CB8AC3E}">
        <p14:creationId xmlns:p14="http://schemas.microsoft.com/office/powerpoint/2010/main" val="3185791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A75689F-8B6B-4484-8064-90B4D8FB7C72}"/>
              </a:ext>
            </a:extLst>
          </p:cNvPr>
          <p:cNvSpPr>
            <a:spLocks noGrp="1"/>
          </p:cNvSpPr>
          <p:nvPr>
            <p:ph type="body" sz="quarter" idx="13" hasCustomPrompt="1"/>
          </p:nvPr>
        </p:nvSpPr>
        <p:spPr>
          <a:xfrm>
            <a:off x="1147343" y="2731933"/>
            <a:ext cx="6903253" cy="3350673"/>
          </a:xfrm>
          <a:gradFill>
            <a:gsLst>
              <a:gs pos="0">
                <a:schemeClr val="tx2"/>
              </a:gs>
              <a:gs pos="100000">
                <a:schemeClr val="accent2"/>
              </a:gs>
            </a:gsLst>
            <a:lin ang="14400000" scaled="0"/>
          </a:gradFill>
        </p:spPr>
        <p:txBody>
          <a:bodyPr lIns="576000" tIns="1872000" rIns="576000"/>
          <a:lstStyle>
            <a:lvl1pPr marL="0" indent="0">
              <a:lnSpc>
                <a:spcPts val="2000"/>
              </a:lnSpc>
              <a:buNone/>
              <a:defRPr>
                <a:solidFill>
                  <a:schemeClr val="bg1"/>
                </a:solidFill>
              </a:defRPr>
            </a:lvl1pPr>
          </a:lstStyle>
          <a:p>
            <a:pPr lvl="0"/>
            <a:r>
              <a:rPr lang="en-US" dirty="0"/>
              <a:t>Describe Your Big Idea</a:t>
            </a:r>
          </a:p>
        </p:txBody>
      </p:sp>
      <p:sp>
        <p:nvSpPr>
          <p:cNvPr id="21" name="Picture Placeholder 20">
            <a:extLst>
              <a:ext uri="{FF2B5EF4-FFF2-40B4-BE49-F238E27FC236}">
                <a16:creationId xmlns:a16="http://schemas.microsoft.com/office/drawing/2014/main" id="{C57B9832-0120-4094-8C27-082E3533C5DC}"/>
              </a:ext>
            </a:extLst>
          </p:cNvPr>
          <p:cNvSpPr>
            <a:spLocks noGrp="1"/>
          </p:cNvSpPr>
          <p:nvPr>
            <p:ph type="pic" sz="quarter" idx="12" hasCustomPrompt="1"/>
          </p:nvPr>
        </p:nvSpPr>
        <p:spPr>
          <a:xfrm>
            <a:off x="0" y="0"/>
            <a:ext cx="12012000" cy="6858000"/>
          </a:xfrm>
          <a:custGeom>
            <a:avLst/>
            <a:gdLst>
              <a:gd name="connsiteX0" fmla="*/ 0 w 12012000"/>
              <a:gd name="connsiteY0" fmla="*/ 0 h 6858000"/>
              <a:gd name="connsiteX1" fmla="*/ 8592000 w 12012000"/>
              <a:gd name="connsiteY1" fmla="*/ 0 h 6858000"/>
              <a:gd name="connsiteX2" fmla="*/ 8592000 w 12012000"/>
              <a:gd name="connsiteY2" fmla="*/ 180000 h 6858000"/>
              <a:gd name="connsiteX3" fmla="*/ 12012000 w 12012000"/>
              <a:gd name="connsiteY3" fmla="*/ 180000 h 6858000"/>
              <a:gd name="connsiteX4" fmla="*/ 12012000 w 12012000"/>
              <a:gd name="connsiteY4" fmla="*/ 6678000 h 6858000"/>
              <a:gd name="connsiteX5" fmla="*/ 8592000 w 12012000"/>
              <a:gd name="connsiteY5" fmla="*/ 6678000 h 6858000"/>
              <a:gd name="connsiteX6" fmla="*/ 8592000 w 12012000"/>
              <a:gd name="connsiteY6" fmla="*/ 6858000 h 6858000"/>
              <a:gd name="connsiteX7" fmla="*/ 0 w 1201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12000" h="6858000">
                <a:moveTo>
                  <a:pt x="0" y="0"/>
                </a:moveTo>
                <a:lnTo>
                  <a:pt x="8592000" y="0"/>
                </a:lnTo>
                <a:lnTo>
                  <a:pt x="8592000" y="180000"/>
                </a:lnTo>
                <a:lnTo>
                  <a:pt x="12012000" y="180000"/>
                </a:lnTo>
                <a:lnTo>
                  <a:pt x="12012000" y="6678000"/>
                </a:lnTo>
                <a:lnTo>
                  <a:pt x="8592000" y="6678000"/>
                </a:lnTo>
                <a:lnTo>
                  <a:pt x="8592000" y="6858000"/>
                </a:lnTo>
                <a:lnTo>
                  <a:pt x="0" y="6858000"/>
                </a:lnTo>
                <a:close/>
              </a:path>
            </a:pathLst>
          </a:custGeom>
          <a:noFill/>
        </p:spPr>
        <p:txBody>
          <a:bodyPr wrap="square" lIns="0" tIns="0" rIns="612000" anchor="ctr">
            <a:noAutofit/>
          </a:bodyPr>
          <a:lstStyle>
            <a:lvl1pPr marL="0" indent="0" algn="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a:xfrm>
            <a:off x="683999" y="6262080"/>
            <a:ext cx="6190934" cy="360000"/>
          </a:xfrm>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a:solidFill>
            <a:schemeClr val="tx2"/>
          </a:solidFill>
        </p:spPr>
        <p:txBody>
          <a:bodyPr/>
          <a:lstStyle>
            <a:lvl1pPr>
              <a:defRPr>
                <a:solidFill>
                  <a:schemeClr val="bg1"/>
                </a:solidFill>
              </a:defRPr>
            </a:lvl1pPr>
          </a:lstStyle>
          <a:p>
            <a:fld id="{EECC7194-A4D0-457B-9D3E-53681723AFF7}" type="slidenum">
              <a:rPr lang="en-US" smtClean="0"/>
              <a:pPr/>
              <a:t>‹#›</a:t>
            </a:fld>
            <a:endParaRPr lang="en-US" dirty="0"/>
          </a:p>
        </p:txBody>
      </p:sp>
      <p:sp>
        <p:nvSpPr>
          <p:cNvPr id="12" name="Title 11">
            <a:extLst>
              <a:ext uri="{FF2B5EF4-FFF2-40B4-BE49-F238E27FC236}">
                <a16:creationId xmlns:a16="http://schemas.microsoft.com/office/drawing/2014/main" id="{EAF90A48-1BFB-4A19-9A1C-2851879F9E8F}"/>
              </a:ext>
            </a:extLst>
          </p:cNvPr>
          <p:cNvSpPr>
            <a:spLocks noGrp="1"/>
          </p:cNvSpPr>
          <p:nvPr>
            <p:ph type="title"/>
          </p:nvPr>
        </p:nvSpPr>
        <p:spPr>
          <a:xfrm>
            <a:off x="1749778" y="3096087"/>
            <a:ext cx="5455750" cy="1008000"/>
          </a:xfrm>
        </p:spPr>
        <p:txBody>
          <a:bodyPr/>
          <a:lstStyle>
            <a:lvl1pPr>
              <a:defRPr sz="4000" cap="all" baseline="0">
                <a:solidFill>
                  <a:schemeClr val="bg1"/>
                </a:solidFill>
              </a:defRPr>
            </a:lvl1pPr>
          </a:lstStyle>
          <a:p>
            <a:r>
              <a:rPr lang="en-US"/>
              <a:t>Click to edit Master title style</a:t>
            </a:r>
            <a:endParaRPr lang="en-US" dirty="0"/>
          </a:p>
        </p:txBody>
      </p:sp>
      <p:sp>
        <p:nvSpPr>
          <p:cNvPr id="19" name="Freeform: Shape 18">
            <a:extLst>
              <a:ext uri="{FF2B5EF4-FFF2-40B4-BE49-F238E27FC236}">
                <a16:creationId xmlns:a16="http://schemas.microsoft.com/office/drawing/2014/main" id="{C9E79024-4B2E-43B0-8607-196181AB731F}"/>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6593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 X Number &amp; Icon">
    <p:bg>
      <p:bgPr>
        <a:solidFill>
          <a:schemeClr val="bg1"/>
        </a:solidFill>
        <a:effectLst/>
      </p:bgPr>
    </p:bg>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767CE6DD-011B-4E2D-9E8A-EFF414E39EEA}"/>
              </a:ext>
            </a:extLst>
          </p:cNvPr>
          <p:cNvSpPr>
            <a:spLocks noGrp="1"/>
          </p:cNvSpPr>
          <p:nvPr>
            <p:ph type="pic" sz="quarter" idx="12" hasCustomPrompt="1"/>
          </p:nvPr>
        </p:nvSpPr>
        <p:spPr>
          <a:xfrm>
            <a:off x="180000" y="179109"/>
            <a:ext cx="11832000" cy="6513922"/>
          </a:xfrm>
          <a:custGeom>
            <a:avLst/>
            <a:gdLst>
              <a:gd name="connsiteX0" fmla="*/ 0 w 11832000"/>
              <a:gd name="connsiteY0" fmla="*/ 0 h 6513922"/>
              <a:gd name="connsiteX1" fmla="*/ 8412000 w 11832000"/>
              <a:gd name="connsiteY1" fmla="*/ 0 h 6513922"/>
              <a:gd name="connsiteX2" fmla="*/ 8412000 w 11832000"/>
              <a:gd name="connsiteY2" fmla="*/ 891 h 6513922"/>
              <a:gd name="connsiteX3" fmla="*/ 11832000 w 11832000"/>
              <a:gd name="connsiteY3" fmla="*/ 891 h 6513922"/>
              <a:gd name="connsiteX4" fmla="*/ 11832000 w 11832000"/>
              <a:gd name="connsiteY4" fmla="*/ 6498891 h 6513922"/>
              <a:gd name="connsiteX5" fmla="*/ 8412000 w 11832000"/>
              <a:gd name="connsiteY5" fmla="*/ 6498891 h 6513922"/>
              <a:gd name="connsiteX6" fmla="*/ 8412000 w 11832000"/>
              <a:gd name="connsiteY6" fmla="*/ 6513922 h 6513922"/>
              <a:gd name="connsiteX7" fmla="*/ 0 w 11832000"/>
              <a:gd name="connsiteY7" fmla="*/ 6513922 h 651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32000" h="6513922">
                <a:moveTo>
                  <a:pt x="0" y="0"/>
                </a:moveTo>
                <a:lnTo>
                  <a:pt x="8412000" y="0"/>
                </a:lnTo>
                <a:lnTo>
                  <a:pt x="8412000" y="891"/>
                </a:lnTo>
                <a:lnTo>
                  <a:pt x="11832000" y="891"/>
                </a:lnTo>
                <a:lnTo>
                  <a:pt x="11832000" y="6498891"/>
                </a:lnTo>
                <a:lnTo>
                  <a:pt x="8412000" y="6498891"/>
                </a:lnTo>
                <a:lnTo>
                  <a:pt x="8412000" y="6513922"/>
                </a:lnTo>
                <a:lnTo>
                  <a:pt x="0" y="6513922"/>
                </a:lnTo>
                <a:close/>
              </a:path>
            </a:pathLst>
          </a:custGeom>
          <a:solidFill>
            <a:schemeClr val="tx1">
              <a:lumMod val="75000"/>
              <a:lumOff val="25000"/>
            </a:schemeClr>
          </a:solidFill>
        </p:spPr>
        <p:txBody>
          <a:bodyPr wrap="square" lIns="0" tIns="1764000" rIns="0" anchor="t">
            <a:noAutofit/>
          </a:bodyPr>
          <a:lstStyle>
            <a:lvl1pPr marL="0" indent="0" algn="ct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5"/>
            <a:ext cx="7560000" cy="360000"/>
          </a:xfrm>
        </p:spPr>
        <p:txBody>
          <a:bodyPr/>
          <a:lstStyle>
            <a:lvl1pPr>
              <a:defRPr cap="all" baseline="0">
                <a:solidFill>
                  <a:schemeClr val="bg1"/>
                </a:solidFill>
              </a:defRPr>
            </a:lvl1pPr>
          </a:lstStyle>
          <a:p>
            <a:r>
              <a:rPr lang="en-US"/>
              <a:t>Click to edit Master title style</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lvl1pPr>
              <a:defRPr>
                <a:solidFill>
                  <a:schemeClr val="bg1"/>
                </a:solidFill>
              </a:defRPr>
            </a:lvl1p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9" name="Freeform: Shape 8">
            <a:extLst>
              <a:ext uri="{FF2B5EF4-FFF2-40B4-BE49-F238E27FC236}">
                <a16:creationId xmlns:a16="http://schemas.microsoft.com/office/drawing/2014/main" id="{C6E75A4B-2655-4B0E-8D3B-0068F57D3D9B}"/>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49F266E5-40A6-4643-B9AC-B38F27256371}"/>
              </a:ext>
            </a:extLst>
          </p:cNvPr>
          <p:cNvSpPr>
            <a:spLocks noGrp="1"/>
          </p:cNvSpPr>
          <p:nvPr>
            <p:ph type="body" sz="quarter" idx="13" hasCustomPrompt="1"/>
          </p:nvPr>
        </p:nvSpPr>
        <p:spPr>
          <a:xfrm>
            <a:off x="684213"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1" name="Text Placeholder 10">
            <a:extLst>
              <a:ext uri="{FF2B5EF4-FFF2-40B4-BE49-F238E27FC236}">
                <a16:creationId xmlns:a16="http://schemas.microsoft.com/office/drawing/2014/main" id="{1CB790CB-E4F5-4B61-A03E-1CA0C32E3F17}"/>
              </a:ext>
            </a:extLst>
          </p:cNvPr>
          <p:cNvSpPr>
            <a:spLocks noGrp="1"/>
          </p:cNvSpPr>
          <p:nvPr>
            <p:ph type="body" sz="quarter" idx="14" hasCustomPrompt="1"/>
          </p:nvPr>
        </p:nvSpPr>
        <p:spPr>
          <a:xfrm>
            <a:off x="510455"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2" name="Text Placeholder 4">
            <a:extLst>
              <a:ext uri="{FF2B5EF4-FFF2-40B4-BE49-F238E27FC236}">
                <a16:creationId xmlns:a16="http://schemas.microsoft.com/office/drawing/2014/main" id="{B570684C-B743-402E-8778-A65199577106}"/>
              </a:ext>
            </a:extLst>
          </p:cNvPr>
          <p:cNvSpPr>
            <a:spLocks noGrp="1"/>
          </p:cNvSpPr>
          <p:nvPr>
            <p:ph type="body" sz="quarter" idx="15" hasCustomPrompt="1"/>
          </p:nvPr>
        </p:nvSpPr>
        <p:spPr>
          <a:xfrm>
            <a:off x="2971013"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3" name="Text Placeholder 10">
            <a:extLst>
              <a:ext uri="{FF2B5EF4-FFF2-40B4-BE49-F238E27FC236}">
                <a16:creationId xmlns:a16="http://schemas.microsoft.com/office/drawing/2014/main" id="{FCEC7149-9A00-4CA4-B800-1BFD6EBEB88D}"/>
              </a:ext>
            </a:extLst>
          </p:cNvPr>
          <p:cNvSpPr>
            <a:spLocks noGrp="1"/>
          </p:cNvSpPr>
          <p:nvPr>
            <p:ph type="body" sz="quarter" idx="16" hasCustomPrompt="1"/>
          </p:nvPr>
        </p:nvSpPr>
        <p:spPr>
          <a:xfrm>
            <a:off x="2797255"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4" name="Text Placeholder 4">
            <a:extLst>
              <a:ext uri="{FF2B5EF4-FFF2-40B4-BE49-F238E27FC236}">
                <a16:creationId xmlns:a16="http://schemas.microsoft.com/office/drawing/2014/main" id="{0374F0E2-36BA-43B5-8799-77AA3367DF47}"/>
              </a:ext>
            </a:extLst>
          </p:cNvPr>
          <p:cNvSpPr>
            <a:spLocks noGrp="1"/>
          </p:cNvSpPr>
          <p:nvPr>
            <p:ph type="body" sz="quarter" idx="17" hasCustomPrompt="1"/>
          </p:nvPr>
        </p:nvSpPr>
        <p:spPr>
          <a:xfrm>
            <a:off x="5269707"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5" name="Text Placeholder 10">
            <a:extLst>
              <a:ext uri="{FF2B5EF4-FFF2-40B4-BE49-F238E27FC236}">
                <a16:creationId xmlns:a16="http://schemas.microsoft.com/office/drawing/2014/main" id="{1BA12174-6A24-4E61-8D58-B3B42C31BE1A}"/>
              </a:ext>
            </a:extLst>
          </p:cNvPr>
          <p:cNvSpPr>
            <a:spLocks noGrp="1"/>
          </p:cNvSpPr>
          <p:nvPr>
            <p:ph type="body" sz="quarter" idx="18" hasCustomPrompt="1"/>
          </p:nvPr>
        </p:nvSpPr>
        <p:spPr>
          <a:xfrm>
            <a:off x="5096056"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6" name="Text Placeholder 4">
            <a:extLst>
              <a:ext uri="{FF2B5EF4-FFF2-40B4-BE49-F238E27FC236}">
                <a16:creationId xmlns:a16="http://schemas.microsoft.com/office/drawing/2014/main" id="{D3A67B21-0E8B-4922-94F9-20492309C4DA}"/>
              </a:ext>
            </a:extLst>
          </p:cNvPr>
          <p:cNvSpPr>
            <a:spLocks noGrp="1"/>
          </p:cNvSpPr>
          <p:nvPr>
            <p:ph type="body" sz="quarter" idx="19" hasCustomPrompt="1"/>
          </p:nvPr>
        </p:nvSpPr>
        <p:spPr>
          <a:xfrm>
            <a:off x="7544613"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7" name="Text Placeholder 10">
            <a:extLst>
              <a:ext uri="{FF2B5EF4-FFF2-40B4-BE49-F238E27FC236}">
                <a16:creationId xmlns:a16="http://schemas.microsoft.com/office/drawing/2014/main" id="{D801C20C-82D2-465E-8D45-DF1A57E04525}"/>
              </a:ext>
            </a:extLst>
          </p:cNvPr>
          <p:cNvSpPr>
            <a:spLocks noGrp="1"/>
          </p:cNvSpPr>
          <p:nvPr>
            <p:ph type="body" sz="quarter" idx="20" hasCustomPrompt="1"/>
          </p:nvPr>
        </p:nvSpPr>
        <p:spPr>
          <a:xfrm>
            <a:off x="7370855"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8" name="Text Placeholder 4">
            <a:extLst>
              <a:ext uri="{FF2B5EF4-FFF2-40B4-BE49-F238E27FC236}">
                <a16:creationId xmlns:a16="http://schemas.microsoft.com/office/drawing/2014/main" id="{62BAD45E-2039-4F8D-9CFC-42BFA3756AD1}"/>
              </a:ext>
            </a:extLst>
          </p:cNvPr>
          <p:cNvSpPr>
            <a:spLocks noGrp="1"/>
          </p:cNvSpPr>
          <p:nvPr>
            <p:ph type="body" sz="quarter" idx="21" hasCustomPrompt="1"/>
          </p:nvPr>
        </p:nvSpPr>
        <p:spPr>
          <a:xfrm>
            <a:off x="9831412"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9" name="Text Placeholder 10">
            <a:extLst>
              <a:ext uri="{FF2B5EF4-FFF2-40B4-BE49-F238E27FC236}">
                <a16:creationId xmlns:a16="http://schemas.microsoft.com/office/drawing/2014/main" id="{64A78879-6338-4F3B-864E-8FF4E08C0066}"/>
              </a:ext>
            </a:extLst>
          </p:cNvPr>
          <p:cNvSpPr>
            <a:spLocks noGrp="1"/>
          </p:cNvSpPr>
          <p:nvPr>
            <p:ph type="body" sz="quarter" idx="22" hasCustomPrompt="1"/>
          </p:nvPr>
        </p:nvSpPr>
        <p:spPr>
          <a:xfrm>
            <a:off x="9657654"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2" name="Subtitle 2">
            <a:extLst>
              <a:ext uri="{FF2B5EF4-FFF2-40B4-BE49-F238E27FC236}">
                <a16:creationId xmlns:a16="http://schemas.microsoft.com/office/drawing/2014/main" id="{80118439-B306-4F20-9200-1C429EADC7EE}"/>
              </a:ext>
            </a:extLst>
          </p:cNvPr>
          <p:cNvSpPr>
            <a:spLocks noGrp="1"/>
          </p:cNvSpPr>
          <p:nvPr>
            <p:ph type="subTitle" idx="1" hasCustomPrompt="1"/>
          </p:nvPr>
        </p:nvSpPr>
        <p:spPr>
          <a:xfrm>
            <a:off x="5101000" y="5271502"/>
            <a:ext cx="1990001" cy="620016"/>
          </a:xfrm>
          <a:gradFill>
            <a:gsLst>
              <a:gs pos="0">
                <a:schemeClr val="tx2"/>
              </a:gs>
              <a:gs pos="100000">
                <a:schemeClr val="accent2"/>
              </a:gs>
            </a:gsLst>
            <a:lin ang="14400000" scaled="0"/>
          </a:gradFill>
        </p:spPr>
        <p:txBody>
          <a:bodyPr lIns="0" anchor="ctr"/>
          <a:lstStyle>
            <a:lvl1pPr marL="0" indent="0" algn="ctr">
              <a:buNone/>
              <a:defRPr sz="2400" b="1" i="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Outcome</a:t>
            </a:r>
          </a:p>
        </p:txBody>
      </p:sp>
      <p:sp>
        <p:nvSpPr>
          <p:cNvPr id="26" name="Picture Placeholder 25">
            <a:extLst>
              <a:ext uri="{FF2B5EF4-FFF2-40B4-BE49-F238E27FC236}">
                <a16:creationId xmlns:a16="http://schemas.microsoft.com/office/drawing/2014/main" id="{99B7E7F2-DF6B-4441-B0B1-7E87E29BA3A7}"/>
              </a:ext>
            </a:extLst>
          </p:cNvPr>
          <p:cNvSpPr>
            <a:spLocks noGrp="1"/>
          </p:cNvSpPr>
          <p:nvPr>
            <p:ph type="pic" sz="quarter" idx="23" hasCustomPrompt="1"/>
          </p:nvPr>
        </p:nvSpPr>
        <p:spPr>
          <a:xfrm>
            <a:off x="1098550"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27" name="Picture Placeholder 25">
            <a:extLst>
              <a:ext uri="{FF2B5EF4-FFF2-40B4-BE49-F238E27FC236}">
                <a16:creationId xmlns:a16="http://schemas.microsoft.com/office/drawing/2014/main" id="{ED41522A-FBAF-4E5D-B592-F13855964E8B}"/>
              </a:ext>
            </a:extLst>
          </p:cNvPr>
          <p:cNvSpPr>
            <a:spLocks noGrp="1"/>
          </p:cNvSpPr>
          <p:nvPr>
            <p:ph type="pic" sz="quarter" idx="24" hasCustomPrompt="1"/>
          </p:nvPr>
        </p:nvSpPr>
        <p:spPr>
          <a:xfrm>
            <a:off x="3385350"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28" name="Picture Placeholder 25">
            <a:extLst>
              <a:ext uri="{FF2B5EF4-FFF2-40B4-BE49-F238E27FC236}">
                <a16:creationId xmlns:a16="http://schemas.microsoft.com/office/drawing/2014/main" id="{AA51069C-E1DC-44A0-A6A0-2A4AB0DD4D70}"/>
              </a:ext>
            </a:extLst>
          </p:cNvPr>
          <p:cNvSpPr>
            <a:spLocks noGrp="1"/>
          </p:cNvSpPr>
          <p:nvPr>
            <p:ph type="pic" sz="quarter" idx="25" hasCustomPrompt="1"/>
          </p:nvPr>
        </p:nvSpPr>
        <p:spPr>
          <a:xfrm>
            <a:off x="5684044"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29" name="Picture Placeholder 25">
            <a:extLst>
              <a:ext uri="{FF2B5EF4-FFF2-40B4-BE49-F238E27FC236}">
                <a16:creationId xmlns:a16="http://schemas.microsoft.com/office/drawing/2014/main" id="{42F6437E-5478-451F-9BE3-E8160EA43516}"/>
              </a:ext>
            </a:extLst>
          </p:cNvPr>
          <p:cNvSpPr>
            <a:spLocks noGrp="1"/>
          </p:cNvSpPr>
          <p:nvPr>
            <p:ph type="pic" sz="quarter" idx="26" hasCustomPrompt="1"/>
          </p:nvPr>
        </p:nvSpPr>
        <p:spPr>
          <a:xfrm>
            <a:off x="7958950"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30" name="Picture Placeholder 25">
            <a:extLst>
              <a:ext uri="{FF2B5EF4-FFF2-40B4-BE49-F238E27FC236}">
                <a16:creationId xmlns:a16="http://schemas.microsoft.com/office/drawing/2014/main" id="{25127DFD-53A7-41A8-B591-AEEC12038026}"/>
              </a:ext>
            </a:extLst>
          </p:cNvPr>
          <p:cNvSpPr>
            <a:spLocks noGrp="1"/>
          </p:cNvSpPr>
          <p:nvPr>
            <p:ph type="pic" sz="quarter" idx="27" hasCustomPrompt="1"/>
          </p:nvPr>
        </p:nvSpPr>
        <p:spPr>
          <a:xfrm>
            <a:off x="10245749" y="2217585"/>
            <a:ext cx="823913" cy="823913"/>
          </a:xfrm>
        </p:spPr>
        <p:txBody>
          <a:bodyPr anchor="ctr"/>
          <a:lstStyle>
            <a:lvl1pPr marL="0" indent="0" algn="ctr">
              <a:buNone/>
              <a:defRPr sz="1050" i="1">
                <a:solidFill>
                  <a:schemeClr val="bg1"/>
                </a:solidFill>
              </a:defRPr>
            </a:lvl1pPr>
          </a:lstStyle>
          <a:p>
            <a:r>
              <a:rPr lang="en-US" dirty="0"/>
              <a:t>Icon</a:t>
            </a:r>
          </a:p>
        </p:txBody>
      </p:sp>
    </p:spTree>
    <p:extLst>
      <p:ext uri="{BB962C8B-B14F-4D97-AF65-F5344CB8AC3E}">
        <p14:creationId xmlns:p14="http://schemas.microsoft.com/office/powerpoint/2010/main" val="3892583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0 40 Vertical Spli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F76D43D-0DDD-4BAD-8213-BDBF75C30A0C}"/>
              </a:ext>
              <a:ext uri="{C183D7F6-B498-43B3-948B-1728B52AA6E4}">
                <adec:decorative xmlns:adec="http://schemas.microsoft.com/office/drawing/2017/decorative" val="1"/>
              </a:ext>
            </a:extLst>
          </p:cNvPr>
          <p:cNvSpPr/>
          <p:nvPr userDrawn="1"/>
        </p:nvSpPr>
        <p:spPr>
          <a:xfrm>
            <a:off x="676118" y="4338116"/>
            <a:ext cx="10839764" cy="45719"/>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Text Placeholder 3">
            <a:extLst>
              <a:ext uri="{FF2B5EF4-FFF2-40B4-BE49-F238E27FC236}">
                <a16:creationId xmlns:a16="http://schemas.microsoft.com/office/drawing/2014/main" id="{A6D3ACF3-E1F5-4332-9836-C8E6C46591BB}"/>
              </a:ext>
            </a:extLst>
          </p:cNvPr>
          <p:cNvSpPr txBox="1">
            <a:spLocks/>
          </p:cNvSpPr>
          <p:nvPr userDrawn="1"/>
        </p:nvSpPr>
        <p:spPr>
          <a:xfrm>
            <a:off x="0" y="-436"/>
            <a:ext cx="12192000" cy="4343836"/>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 name="Title 1">
            <a:extLst>
              <a:ext uri="{FF2B5EF4-FFF2-40B4-BE49-F238E27FC236}">
                <a16:creationId xmlns:a16="http://schemas.microsoft.com/office/drawing/2014/main" id="{0BDF8FE7-66F4-4586-B49B-61E115ED291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AEB5B890-F885-418C-9812-59970CAC6BCD}"/>
              </a:ext>
            </a:extLst>
          </p:cNvPr>
          <p:cNvSpPr>
            <a:spLocks noGrp="1"/>
          </p:cNvSpPr>
          <p:nvPr>
            <p:ph type="ftr" sz="quarter" idx="10"/>
          </p:nvPr>
        </p:nvSpPr>
        <p:spPr/>
        <p:txBody>
          <a:bodyPr/>
          <a:lstStyle/>
          <a:p>
            <a:endParaRPr lang="en-US" noProof="0" dirty="0"/>
          </a:p>
        </p:txBody>
      </p:sp>
      <p:sp>
        <p:nvSpPr>
          <p:cNvPr id="7" name="Slide Number Placeholder 6">
            <a:extLst>
              <a:ext uri="{FF2B5EF4-FFF2-40B4-BE49-F238E27FC236}">
                <a16:creationId xmlns:a16="http://schemas.microsoft.com/office/drawing/2014/main" id="{50521507-88DE-417D-8076-D9152E1E1409}"/>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4" name="Text Placeholder 3">
            <a:extLst>
              <a:ext uri="{FF2B5EF4-FFF2-40B4-BE49-F238E27FC236}">
                <a16:creationId xmlns:a16="http://schemas.microsoft.com/office/drawing/2014/main" id="{1DFC7DDD-6F93-45F8-AFD6-95AA051FE809}"/>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noProof="0"/>
              <a:t>SUBTITLE</a:t>
            </a:r>
          </a:p>
        </p:txBody>
      </p:sp>
      <p:sp>
        <p:nvSpPr>
          <p:cNvPr id="21" name="Freeform: Shape 20">
            <a:extLst>
              <a:ext uri="{FF2B5EF4-FFF2-40B4-BE49-F238E27FC236}">
                <a16:creationId xmlns:a16="http://schemas.microsoft.com/office/drawing/2014/main" id="{D1CD6042-5DF4-4624-BC32-25F68745304A}"/>
              </a:ext>
            </a:extLst>
          </p:cNvPr>
          <p:cNvSpPr/>
          <p:nvPr userDrawn="1"/>
        </p:nvSpPr>
        <p:spPr>
          <a:xfrm rot="5400000">
            <a:off x="8220300" y="371700"/>
            <a:ext cx="4343400" cy="3600000"/>
          </a:xfrm>
          <a:custGeom>
            <a:avLst/>
            <a:gdLst>
              <a:gd name="connsiteX0" fmla="*/ 0 w 4343400"/>
              <a:gd name="connsiteY0" fmla="*/ 3600000 h 3600000"/>
              <a:gd name="connsiteX1" fmla="*/ 0 w 4343400"/>
              <a:gd name="connsiteY1" fmla="*/ 0 h 3600000"/>
              <a:gd name="connsiteX2" fmla="*/ 180000 w 4343400"/>
              <a:gd name="connsiteY2" fmla="*/ 0 h 3600000"/>
              <a:gd name="connsiteX3" fmla="*/ 4343400 w 4343400"/>
              <a:gd name="connsiteY3" fmla="*/ 0 h 3600000"/>
              <a:gd name="connsiteX4" fmla="*/ 4343400 w 4343400"/>
              <a:gd name="connsiteY4" fmla="*/ 180000 h 3600000"/>
              <a:gd name="connsiteX5" fmla="*/ 180000 w 4343400"/>
              <a:gd name="connsiteY5" fmla="*/ 180000 h 3600000"/>
              <a:gd name="connsiteX6" fmla="*/ 180000 w 4343400"/>
              <a:gd name="connsiteY6"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3600000">
                <a:moveTo>
                  <a:pt x="0" y="3600000"/>
                </a:moveTo>
                <a:lnTo>
                  <a:pt x="0" y="0"/>
                </a:lnTo>
                <a:lnTo>
                  <a:pt x="180000" y="0"/>
                </a:lnTo>
                <a:lnTo>
                  <a:pt x="4343400" y="0"/>
                </a:lnTo>
                <a:lnTo>
                  <a:pt x="4343400" y="180000"/>
                </a:lnTo>
                <a:lnTo>
                  <a:pt x="180000" y="180000"/>
                </a:lnTo>
                <a:lnTo>
                  <a:pt x="180000" y="3600000"/>
                </a:lnTo>
                <a:close/>
              </a:path>
            </a:pathLst>
          </a:custGeom>
          <a:gradFill>
            <a:gsLst>
              <a:gs pos="0">
                <a:schemeClr val="bg1">
                  <a:alpha val="5000"/>
                </a:schemeClr>
              </a:gs>
              <a:gs pos="100000">
                <a:schemeClr val="bg1">
                  <a:alpha val="3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9" name="Freeform: Shape 18">
            <a:extLst>
              <a:ext uri="{FF2B5EF4-FFF2-40B4-BE49-F238E27FC236}">
                <a16:creationId xmlns:a16="http://schemas.microsoft.com/office/drawing/2014/main" id="{6294759C-286C-4281-B194-581C766EEF28}"/>
              </a:ext>
            </a:extLst>
          </p:cNvPr>
          <p:cNvSpPr/>
          <p:nvPr userDrawn="1"/>
        </p:nvSpPr>
        <p:spPr>
          <a:xfrm rot="5400000">
            <a:off x="9134700" y="3800700"/>
            <a:ext cx="2514600" cy="3600000"/>
          </a:xfrm>
          <a:custGeom>
            <a:avLst/>
            <a:gdLst>
              <a:gd name="connsiteX0" fmla="*/ 0 w 2514600"/>
              <a:gd name="connsiteY0" fmla="*/ 180000 h 3600000"/>
              <a:gd name="connsiteX1" fmla="*/ 0 w 2514600"/>
              <a:gd name="connsiteY1" fmla="*/ 0 h 3600000"/>
              <a:gd name="connsiteX2" fmla="*/ 2334600 w 2514600"/>
              <a:gd name="connsiteY2" fmla="*/ 0 h 3600000"/>
              <a:gd name="connsiteX3" fmla="*/ 2514600 w 2514600"/>
              <a:gd name="connsiteY3" fmla="*/ 0 h 3600000"/>
              <a:gd name="connsiteX4" fmla="*/ 2514600 w 2514600"/>
              <a:gd name="connsiteY4" fmla="*/ 180000 h 3600000"/>
              <a:gd name="connsiteX5" fmla="*/ 2514600 w 2514600"/>
              <a:gd name="connsiteY5" fmla="*/ 3600000 h 3600000"/>
              <a:gd name="connsiteX6" fmla="*/ 2334600 w 2514600"/>
              <a:gd name="connsiteY6" fmla="*/ 3600000 h 3600000"/>
              <a:gd name="connsiteX7" fmla="*/ 2334600 w 2514600"/>
              <a:gd name="connsiteY7" fmla="*/ 18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14600" h="3600000">
                <a:moveTo>
                  <a:pt x="0" y="180000"/>
                </a:moveTo>
                <a:lnTo>
                  <a:pt x="0" y="0"/>
                </a:lnTo>
                <a:lnTo>
                  <a:pt x="2334600" y="0"/>
                </a:lnTo>
                <a:lnTo>
                  <a:pt x="2514600" y="0"/>
                </a:lnTo>
                <a:lnTo>
                  <a:pt x="2514600" y="180000"/>
                </a:lnTo>
                <a:lnTo>
                  <a:pt x="2514600" y="3600000"/>
                </a:lnTo>
                <a:lnTo>
                  <a:pt x="2334600" y="3600000"/>
                </a:lnTo>
                <a:lnTo>
                  <a:pt x="2334600" y="180000"/>
                </a:lnTo>
                <a:close/>
              </a:path>
            </a:pathLst>
          </a:custGeom>
          <a:solidFill>
            <a:schemeClr val="tx1">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578943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 x Content Block with Icon">
    <p:spTree>
      <p:nvGrpSpPr>
        <p:cNvPr id="1" name=""/>
        <p:cNvGrpSpPr/>
        <p:nvPr/>
      </p:nvGrpSpPr>
      <p:grpSpPr>
        <a:xfrm>
          <a:off x="0" y="0"/>
          <a:ext cx="0" cy="0"/>
          <a:chOff x="0" y="0"/>
          <a:chExt cx="0" cy="0"/>
        </a:xfrm>
      </p:grpSpPr>
      <p:sp>
        <p:nvSpPr>
          <p:cNvPr id="6" name="Picture Placeholder 23">
            <a:extLst>
              <a:ext uri="{FF2B5EF4-FFF2-40B4-BE49-F238E27FC236}">
                <a16:creationId xmlns:a16="http://schemas.microsoft.com/office/drawing/2014/main" id="{E6622698-E93D-4214-8C21-38DBE58C2E3F}"/>
              </a:ext>
            </a:extLst>
          </p:cNvPr>
          <p:cNvSpPr>
            <a:spLocks noGrp="1"/>
          </p:cNvSpPr>
          <p:nvPr>
            <p:ph type="pic" sz="quarter" idx="12" hasCustomPrompt="1"/>
          </p:nvPr>
        </p:nvSpPr>
        <p:spPr>
          <a:xfrm>
            <a:off x="180000" y="179109"/>
            <a:ext cx="11832000" cy="6513922"/>
          </a:xfrm>
          <a:custGeom>
            <a:avLst/>
            <a:gdLst>
              <a:gd name="connsiteX0" fmla="*/ 0 w 11832000"/>
              <a:gd name="connsiteY0" fmla="*/ 0 h 6513922"/>
              <a:gd name="connsiteX1" fmla="*/ 8412000 w 11832000"/>
              <a:gd name="connsiteY1" fmla="*/ 0 h 6513922"/>
              <a:gd name="connsiteX2" fmla="*/ 8412000 w 11832000"/>
              <a:gd name="connsiteY2" fmla="*/ 891 h 6513922"/>
              <a:gd name="connsiteX3" fmla="*/ 11832000 w 11832000"/>
              <a:gd name="connsiteY3" fmla="*/ 891 h 6513922"/>
              <a:gd name="connsiteX4" fmla="*/ 11832000 w 11832000"/>
              <a:gd name="connsiteY4" fmla="*/ 6498891 h 6513922"/>
              <a:gd name="connsiteX5" fmla="*/ 8412000 w 11832000"/>
              <a:gd name="connsiteY5" fmla="*/ 6498891 h 6513922"/>
              <a:gd name="connsiteX6" fmla="*/ 8412000 w 11832000"/>
              <a:gd name="connsiteY6" fmla="*/ 6513922 h 6513922"/>
              <a:gd name="connsiteX7" fmla="*/ 0 w 11832000"/>
              <a:gd name="connsiteY7" fmla="*/ 6513922 h 651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32000" h="6513922">
                <a:moveTo>
                  <a:pt x="0" y="0"/>
                </a:moveTo>
                <a:lnTo>
                  <a:pt x="8412000" y="0"/>
                </a:lnTo>
                <a:lnTo>
                  <a:pt x="8412000" y="891"/>
                </a:lnTo>
                <a:lnTo>
                  <a:pt x="11832000" y="891"/>
                </a:lnTo>
                <a:lnTo>
                  <a:pt x="11832000" y="6498891"/>
                </a:lnTo>
                <a:lnTo>
                  <a:pt x="8412000" y="6498891"/>
                </a:lnTo>
                <a:lnTo>
                  <a:pt x="8412000" y="6513922"/>
                </a:lnTo>
                <a:lnTo>
                  <a:pt x="0" y="6513922"/>
                </a:lnTo>
                <a:close/>
              </a:path>
            </a:pathLst>
          </a:custGeom>
          <a:solidFill>
            <a:schemeClr val="tx1">
              <a:lumMod val="75000"/>
              <a:lumOff val="25000"/>
            </a:schemeClr>
          </a:solidFill>
        </p:spPr>
        <p:txBody>
          <a:bodyPr wrap="square" lIns="0" tIns="1224000" rIns="0" anchor="t">
            <a:noAutofit/>
          </a:bodyPr>
          <a:lstStyle>
            <a:lvl1pPr marL="0" indent="0" algn="ct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9" name="Freeform: Shape 8">
            <a:extLst>
              <a:ext uri="{FF2B5EF4-FFF2-40B4-BE49-F238E27FC236}">
                <a16:creationId xmlns:a16="http://schemas.microsoft.com/office/drawing/2014/main" id="{1706BC54-FE11-4237-96CC-8DA267DB5D7C}"/>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6"/>
            <a:ext cx="7560000" cy="370166"/>
          </a:xfrm>
        </p:spPr>
        <p:txBody>
          <a:bodyPr/>
          <a:lstStyle>
            <a:lvl1pPr>
              <a:defRPr>
                <a:solidFill>
                  <a:schemeClr val="bg1"/>
                </a:solidFill>
              </a:defRPr>
            </a:lvl1pPr>
          </a:lstStyle>
          <a:p>
            <a:r>
              <a:rPr lang="en-US"/>
              <a:t>Click to edit Master title style</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5" name="Text Placeholder 4">
            <a:extLst>
              <a:ext uri="{FF2B5EF4-FFF2-40B4-BE49-F238E27FC236}">
                <a16:creationId xmlns:a16="http://schemas.microsoft.com/office/drawing/2014/main" id="{C430C70C-09F9-40EE-9A89-ED9A5DCFD98D}"/>
              </a:ext>
            </a:extLst>
          </p:cNvPr>
          <p:cNvSpPr>
            <a:spLocks noGrp="1"/>
          </p:cNvSpPr>
          <p:nvPr>
            <p:ph type="body" sz="quarter" idx="13" hasCustomPrompt="1"/>
          </p:nvPr>
        </p:nvSpPr>
        <p:spPr>
          <a:xfrm>
            <a:off x="1470581" y="2186444"/>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3" name="Text Placeholder 12">
            <a:extLst>
              <a:ext uri="{FF2B5EF4-FFF2-40B4-BE49-F238E27FC236}">
                <a16:creationId xmlns:a16="http://schemas.microsoft.com/office/drawing/2014/main" id="{278D9ACA-AB64-4D04-A5E0-23AC8B81EC2C}"/>
              </a:ext>
            </a:extLst>
          </p:cNvPr>
          <p:cNvSpPr>
            <a:spLocks noGrp="1"/>
          </p:cNvSpPr>
          <p:nvPr>
            <p:ph type="body" sz="quarter" idx="14" hasCustomPrompt="1"/>
          </p:nvPr>
        </p:nvSpPr>
        <p:spPr>
          <a:xfrm>
            <a:off x="1470581" y="1775806"/>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15" name="Text Placeholder 4">
            <a:extLst>
              <a:ext uri="{FF2B5EF4-FFF2-40B4-BE49-F238E27FC236}">
                <a16:creationId xmlns:a16="http://schemas.microsoft.com/office/drawing/2014/main" id="{F3B4EB62-0A18-46F9-98F0-E8FC5EBAF37E}"/>
              </a:ext>
            </a:extLst>
          </p:cNvPr>
          <p:cNvSpPr>
            <a:spLocks noGrp="1"/>
          </p:cNvSpPr>
          <p:nvPr>
            <p:ph type="body" sz="quarter" idx="15" hasCustomPrompt="1"/>
          </p:nvPr>
        </p:nvSpPr>
        <p:spPr>
          <a:xfrm>
            <a:off x="5031291" y="2186444"/>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6" name="Text Placeholder 12">
            <a:extLst>
              <a:ext uri="{FF2B5EF4-FFF2-40B4-BE49-F238E27FC236}">
                <a16:creationId xmlns:a16="http://schemas.microsoft.com/office/drawing/2014/main" id="{A3B2D4DF-9952-49C7-B850-559AD0DF27D5}"/>
              </a:ext>
            </a:extLst>
          </p:cNvPr>
          <p:cNvSpPr>
            <a:spLocks noGrp="1"/>
          </p:cNvSpPr>
          <p:nvPr>
            <p:ph type="body" sz="quarter" idx="16" hasCustomPrompt="1"/>
          </p:nvPr>
        </p:nvSpPr>
        <p:spPr>
          <a:xfrm>
            <a:off x="5031291" y="1775806"/>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17" name="Text Placeholder 4">
            <a:extLst>
              <a:ext uri="{FF2B5EF4-FFF2-40B4-BE49-F238E27FC236}">
                <a16:creationId xmlns:a16="http://schemas.microsoft.com/office/drawing/2014/main" id="{BCE373B8-7ADE-4DC4-9900-59147BFA16E7}"/>
              </a:ext>
            </a:extLst>
          </p:cNvPr>
          <p:cNvSpPr>
            <a:spLocks noGrp="1"/>
          </p:cNvSpPr>
          <p:nvPr>
            <p:ph type="body" sz="quarter" idx="17" hasCustomPrompt="1"/>
          </p:nvPr>
        </p:nvSpPr>
        <p:spPr>
          <a:xfrm>
            <a:off x="8592000" y="2186444"/>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8" name="Text Placeholder 12">
            <a:extLst>
              <a:ext uri="{FF2B5EF4-FFF2-40B4-BE49-F238E27FC236}">
                <a16:creationId xmlns:a16="http://schemas.microsoft.com/office/drawing/2014/main" id="{28F027FF-E9AF-4E49-AC44-48D21AD761AA}"/>
              </a:ext>
            </a:extLst>
          </p:cNvPr>
          <p:cNvSpPr>
            <a:spLocks noGrp="1"/>
          </p:cNvSpPr>
          <p:nvPr>
            <p:ph type="body" sz="quarter" idx="18" hasCustomPrompt="1"/>
          </p:nvPr>
        </p:nvSpPr>
        <p:spPr>
          <a:xfrm>
            <a:off x="8592000" y="1775806"/>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19" name="Text Placeholder 4">
            <a:extLst>
              <a:ext uri="{FF2B5EF4-FFF2-40B4-BE49-F238E27FC236}">
                <a16:creationId xmlns:a16="http://schemas.microsoft.com/office/drawing/2014/main" id="{3E6D854C-C76F-49BA-9E74-F438CA8EA9E2}"/>
              </a:ext>
            </a:extLst>
          </p:cNvPr>
          <p:cNvSpPr>
            <a:spLocks noGrp="1"/>
          </p:cNvSpPr>
          <p:nvPr>
            <p:ph type="body" sz="quarter" idx="19" hasCustomPrompt="1"/>
          </p:nvPr>
        </p:nvSpPr>
        <p:spPr>
          <a:xfrm>
            <a:off x="1470581" y="4335857"/>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0" name="Text Placeholder 12">
            <a:extLst>
              <a:ext uri="{FF2B5EF4-FFF2-40B4-BE49-F238E27FC236}">
                <a16:creationId xmlns:a16="http://schemas.microsoft.com/office/drawing/2014/main" id="{AD447D7D-C1F4-4AD4-AE22-EB8E7F1C419E}"/>
              </a:ext>
            </a:extLst>
          </p:cNvPr>
          <p:cNvSpPr>
            <a:spLocks noGrp="1"/>
          </p:cNvSpPr>
          <p:nvPr>
            <p:ph type="body" sz="quarter" idx="20" hasCustomPrompt="1"/>
          </p:nvPr>
        </p:nvSpPr>
        <p:spPr>
          <a:xfrm>
            <a:off x="1470581" y="3925219"/>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21" name="Text Placeholder 4">
            <a:extLst>
              <a:ext uri="{FF2B5EF4-FFF2-40B4-BE49-F238E27FC236}">
                <a16:creationId xmlns:a16="http://schemas.microsoft.com/office/drawing/2014/main" id="{849DF703-38D0-4214-9432-83570E10EFED}"/>
              </a:ext>
            </a:extLst>
          </p:cNvPr>
          <p:cNvSpPr>
            <a:spLocks noGrp="1"/>
          </p:cNvSpPr>
          <p:nvPr>
            <p:ph type="body" sz="quarter" idx="21" hasCustomPrompt="1"/>
          </p:nvPr>
        </p:nvSpPr>
        <p:spPr>
          <a:xfrm>
            <a:off x="5031291" y="4335857"/>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2" name="Text Placeholder 12">
            <a:extLst>
              <a:ext uri="{FF2B5EF4-FFF2-40B4-BE49-F238E27FC236}">
                <a16:creationId xmlns:a16="http://schemas.microsoft.com/office/drawing/2014/main" id="{F9EB6572-1A9F-4672-8E42-A4E15451CA20}"/>
              </a:ext>
            </a:extLst>
          </p:cNvPr>
          <p:cNvSpPr>
            <a:spLocks noGrp="1"/>
          </p:cNvSpPr>
          <p:nvPr>
            <p:ph type="body" sz="quarter" idx="22" hasCustomPrompt="1"/>
          </p:nvPr>
        </p:nvSpPr>
        <p:spPr>
          <a:xfrm>
            <a:off x="5031291" y="3925219"/>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23" name="Text Placeholder 4">
            <a:extLst>
              <a:ext uri="{FF2B5EF4-FFF2-40B4-BE49-F238E27FC236}">
                <a16:creationId xmlns:a16="http://schemas.microsoft.com/office/drawing/2014/main" id="{0740EB70-455C-47FF-9A9A-0D78D202ED03}"/>
              </a:ext>
            </a:extLst>
          </p:cNvPr>
          <p:cNvSpPr>
            <a:spLocks noGrp="1"/>
          </p:cNvSpPr>
          <p:nvPr>
            <p:ph type="body" sz="quarter" idx="23" hasCustomPrompt="1"/>
          </p:nvPr>
        </p:nvSpPr>
        <p:spPr>
          <a:xfrm>
            <a:off x="8592000" y="4335857"/>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4" name="Text Placeholder 12">
            <a:extLst>
              <a:ext uri="{FF2B5EF4-FFF2-40B4-BE49-F238E27FC236}">
                <a16:creationId xmlns:a16="http://schemas.microsoft.com/office/drawing/2014/main" id="{CD9A5773-4F50-4631-9B7A-0A2D83E5DC28}"/>
              </a:ext>
            </a:extLst>
          </p:cNvPr>
          <p:cNvSpPr>
            <a:spLocks noGrp="1"/>
          </p:cNvSpPr>
          <p:nvPr>
            <p:ph type="body" sz="quarter" idx="24" hasCustomPrompt="1"/>
          </p:nvPr>
        </p:nvSpPr>
        <p:spPr>
          <a:xfrm>
            <a:off x="8592000" y="3925219"/>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Tree>
    <p:extLst>
      <p:ext uri="{BB962C8B-B14F-4D97-AF65-F5344CB8AC3E}">
        <p14:creationId xmlns:p14="http://schemas.microsoft.com/office/powerpoint/2010/main" val="3875987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6 x Content Block with Icon">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45350A6A-6F84-47F4-AE00-8295D96D08C8}"/>
              </a:ext>
            </a:extLst>
          </p:cNvPr>
          <p:cNvSpPr/>
          <p:nvPr userDrawn="1"/>
        </p:nvSpPr>
        <p:spPr>
          <a:xfrm rot="5400000">
            <a:off x="8677500" y="3343500"/>
            <a:ext cx="3429000" cy="3600000"/>
          </a:xfrm>
          <a:custGeom>
            <a:avLst/>
            <a:gdLst>
              <a:gd name="connsiteX0" fmla="*/ 0 w 3429000"/>
              <a:gd name="connsiteY0" fmla="*/ 180000 h 3600000"/>
              <a:gd name="connsiteX1" fmla="*/ 0 w 3429000"/>
              <a:gd name="connsiteY1" fmla="*/ 0 h 3600000"/>
              <a:gd name="connsiteX2" fmla="*/ 3249000 w 3429000"/>
              <a:gd name="connsiteY2" fmla="*/ 0 h 3600000"/>
              <a:gd name="connsiteX3" fmla="*/ 3429000 w 3429000"/>
              <a:gd name="connsiteY3" fmla="*/ 0 h 3600000"/>
              <a:gd name="connsiteX4" fmla="*/ 3429000 w 3429000"/>
              <a:gd name="connsiteY4" fmla="*/ 180000 h 3600000"/>
              <a:gd name="connsiteX5" fmla="*/ 3429000 w 3429000"/>
              <a:gd name="connsiteY5" fmla="*/ 3600000 h 3600000"/>
              <a:gd name="connsiteX6" fmla="*/ 3249000 w 3429000"/>
              <a:gd name="connsiteY6" fmla="*/ 3600000 h 3600000"/>
              <a:gd name="connsiteX7" fmla="*/ 3249000 w 3429000"/>
              <a:gd name="connsiteY7" fmla="*/ 18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9000" h="3600000">
                <a:moveTo>
                  <a:pt x="0" y="180000"/>
                </a:moveTo>
                <a:lnTo>
                  <a:pt x="0" y="0"/>
                </a:lnTo>
                <a:lnTo>
                  <a:pt x="3249000" y="0"/>
                </a:lnTo>
                <a:lnTo>
                  <a:pt x="3429000" y="0"/>
                </a:lnTo>
                <a:lnTo>
                  <a:pt x="3429000" y="180000"/>
                </a:lnTo>
                <a:lnTo>
                  <a:pt x="3429000" y="3600000"/>
                </a:lnTo>
                <a:lnTo>
                  <a:pt x="3249000" y="3600000"/>
                </a:lnTo>
                <a:lnTo>
                  <a:pt x="3249000" y="180000"/>
                </a:lnTo>
                <a:close/>
              </a:path>
            </a:pathLst>
          </a:custGeom>
          <a:solidFill>
            <a:schemeClr val="tx1">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Text Placeholder 3">
            <a:extLst>
              <a:ext uri="{FF2B5EF4-FFF2-40B4-BE49-F238E27FC236}">
                <a16:creationId xmlns:a16="http://schemas.microsoft.com/office/drawing/2014/main" id="{6A395197-9758-40F0-B747-F8B134C175EB}"/>
              </a:ext>
            </a:extLst>
          </p:cNvPr>
          <p:cNvSpPr txBox="1">
            <a:spLocks/>
          </p:cNvSpPr>
          <p:nvPr userDrawn="1"/>
        </p:nvSpPr>
        <p:spPr>
          <a:xfrm>
            <a:off x="0" y="-436"/>
            <a:ext cx="12192000" cy="3429436"/>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6"/>
            <a:ext cx="7560000" cy="370166"/>
          </a:xfrm>
        </p:spPr>
        <p:txBody>
          <a:bodyPr/>
          <a:lstStyle>
            <a:lvl1pPr>
              <a:defRPr>
                <a:solidFill>
                  <a:schemeClr val="bg1"/>
                </a:solidFill>
              </a:defRPr>
            </a:lvl1pPr>
          </a:lstStyle>
          <a:p>
            <a:r>
              <a:rPr lang="en-US" noProof="0"/>
              <a:t>Click to edit Master title style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noProof="0"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5" name="Text Placeholder 4">
            <a:extLst>
              <a:ext uri="{FF2B5EF4-FFF2-40B4-BE49-F238E27FC236}">
                <a16:creationId xmlns:a16="http://schemas.microsoft.com/office/drawing/2014/main" id="{C430C70C-09F9-40EE-9A89-ED9A5DCFD98D}"/>
              </a:ext>
            </a:extLst>
          </p:cNvPr>
          <p:cNvSpPr>
            <a:spLocks noGrp="1"/>
          </p:cNvSpPr>
          <p:nvPr>
            <p:ph type="body" sz="quarter" idx="13" hasCustomPrompt="1"/>
          </p:nvPr>
        </p:nvSpPr>
        <p:spPr>
          <a:xfrm>
            <a:off x="682863" y="3668499"/>
            <a:ext cx="3276000" cy="2238815"/>
          </a:xfrm>
        </p:spPr>
        <p:txBody>
          <a:bodyPr lIns="108000"/>
          <a:lstStyle>
            <a:lvl1pPr marL="171450" indent="-171450">
              <a:buClr>
                <a:schemeClr val="accent2"/>
              </a:buClr>
              <a:buFont typeface="Arial" panose="020B0604020202020204" pitchFamily="34" charset="0"/>
              <a:buChar char="•"/>
              <a:defRPr sz="1200">
                <a:solidFill>
                  <a:schemeClr val="tx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Description</a:t>
            </a:r>
          </a:p>
        </p:txBody>
      </p:sp>
      <p:sp>
        <p:nvSpPr>
          <p:cNvPr id="13" name="Text Placeholder 12">
            <a:extLst>
              <a:ext uri="{FF2B5EF4-FFF2-40B4-BE49-F238E27FC236}">
                <a16:creationId xmlns:a16="http://schemas.microsoft.com/office/drawing/2014/main" id="{278D9ACA-AB64-4D04-A5E0-23AC8B81EC2C}"/>
              </a:ext>
            </a:extLst>
          </p:cNvPr>
          <p:cNvSpPr>
            <a:spLocks noGrp="1"/>
          </p:cNvSpPr>
          <p:nvPr>
            <p:ph type="body" sz="quarter" idx="14" hasCustomPrompt="1"/>
          </p:nvPr>
        </p:nvSpPr>
        <p:spPr>
          <a:xfrm>
            <a:off x="682863" y="3068555"/>
            <a:ext cx="3276000" cy="360445"/>
          </a:xfrm>
          <a:solidFill>
            <a:schemeClr val="tx2"/>
          </a:solidFill>
        </p:spPr>
        <p:txBody>
          <a:bodyPr lIns="108000" anchor="ct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Header</a:t>
            </a:r>
          </a:p>
        </p:txBody>
      </p:sp>
      <p:sp>
        <p:nvSpPr>
          <p:cNvPr id="15" name="Text Placeholder 4">
            <a:extLst>
              <a:ext uri="{FF2B5EF4-FFF2-40B4-BE49-F238E27FC236}">
                <a16:creationId xmlns:a16="http://schemas.microsoft.com/office/drawing/2014/main" id="{F3B4EB62-0A18-46F9-98F0-E8FC5EBAF37E}"/>
              </a:ext>
            </a:extLst>
          </p:cNvPr>
          <p:cNvSpPr>
            <a:spLocks noGrp="1"/>
          </p:cNvSpPr>
          <p:nvPr>
            <p:ph type="body" sz="quarter" idx="15" hasCustomPrompt="1"/>
          </p:nvPr>
        </p:nvSpPr>
        <p:spPr>
          <a:xfrm>
            <a:off x="4445432" y="3668499"/>
            <a:ext cx="3276000" cy="2238815"/>
          </a:xfrm>
        </p:spPr>
        <p:txBody>
          <a:bodyPr lIns="108000"/>
          <a:lstStyle>
            <a:lvl1pPr marL="171450" indent="-171450">
              <a:buClr>
                <a:schemeClr val="accent2"/>
              </a:buClr>
              <a:buFont typeface="Arial" panose="020B0604020202020204" pitchFamily="34" charset="0"/>
              <a:buChar char="•"/>
              <a:defRPr sz="1200">
                <a:solidFill>
                  <a:schemeClr val="tx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Description</a:t>
            </a:r>
          </a:p>
        </p:txBody>
      </p:sp>
      <p:sp>
        <p:nvSpPr>
          <p:cNvPr id="16" name="Text Placeholder 12">
            <a:extLst>
              <a:ext uri="{FF2B5EF4-FFF2-40B4-BE49-F238E27FC236}">
                <a16:creationId xmlns:a16="http://schemas.microsoft.com/office/drawing/2014/main" id="{A3B2D4DF-9952-49C7-B850-559AD0DF27D5}"/>
              </a:ext>
            </a:extLst>
          </p:cNvPr>
          <p:cNvSpPr>
            <a:spLocks noGrp="1"/>
          </p:cNvSpPr>
          <p:nvPr>
            <p:ph type="body" sz="quarter" idx="16" hasCustomPrompt="1"/>
          </p:nvPr>
        </p:nvSpPr>
        <p:spPr>
          <a:xfrm>
            <a:off x="4445432" y="3068555"/>
            <a:ext cx="3276000" cy="360445"/>
          </a:xfrm>
          <a:solidFill>
            <a:schemeClr val="tx2"/>
          </a:solidFill>
        </p:spPr>
        <p:txBody>
          <a:bodyPr lIns="108000" anchor="ct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Header</a:t>
            </a:r>
          </a:p>
        </p:txBody>
      </p:sp>
      <p:sp>
        <p:nvSpPr>
          <p:cNvPr id="17" name="Text Placeholder 4">
            <a:extLst>
              <a:ext uri="{FF2B5EF4-FFF2-40B4-BE49-F238E27FC236}">
                <a16:creationId xmlns:a16="http://schemas.microsoft.com/office/drawing/2014/main" id="{BCE373B8-7ADE-4DC4-9900-59147BFA16E7}"/>
              </a:ext>
            </a:extLst>
          </p:cNvPr>
          <p:cNvSpPr>
            <a:spLocks noGrp="1"/>
          </p:cNvSpPr>
          <p:nvPr>
            <p:ph type="body" sz="quarter" idx="17" hasCustomPrompt="1"/>
          </p:nvPr>
        </p:nvSpPr>
        <p:spPr>
          <a:xfrm>
            <a:off x="8208000" y="3668499"/>
            <a:ext cx="3276000" cy="2238815"/>
          </a:xfrm>
        </p:spPr>
        <p:txBody>
          <a:bodyPr lIns="108000"/>
          <a:lstStyle>
            <a:lvl1pPr marL="171450" indent="-171450">
              <a:buClr>
                <a:schemeClr val="accent2"/>
              </a:buClr>
              <a:buFont typeface="Arial" panose="020B0604020202020204" pitchFamily="34" charset="0"/>
              <a:buChar char="•"/>
              <a:defRPr sz="1200">
                <a:solidFill>
                  <a:schemeClr val="tx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Description</a:t>
            </a:r>
          </a:p>
        </p:txBody>
      </p:sp>
      <p:sp>
        <p:nvSpPr>
          <p:cNvPr id="18" name="Text Placeholder 12">
            <a:extLst>
              <a:ext uri="{FF2B5EF4-FFF2-40B4-BE49-F238E27FC236}">
                <a16:creationId xmlns:a16="http://schemas.microsoft.com/office/drawing/2014/main" id="{28F027FF-E9AF-4E49-AC44-48D21AD761AA}"/>
              </a:ext>
            </a:extLst>
          </p:cNvPr>
          <p:cNvSpPr>
            <a:spLocks noGrp="1"/>
          </p:cNvSpPr>
          <p:nvPr>
            <p:ph type="body" sz="quarter" idx="18" hasCustomPrompt="1"/>
          </p:nvPr>
        </p:nvSpPr>
        <p:spPr>
          <a:xfrm>
            <a:off x="8208000" y="3068555"/>
            <a:ext cx="3276000" cy="360445"/>
          </a:xfrm>
          <a:solidFill>
            <a:schemeClr val="tx2"/>
          </a:solidFill>
        </p:spPr>
        <p:txBody>
          <a:bodyPr lIns="108000" anchor="ct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Header</a:t>
            </a:r>
          </a:p>
        </p:txBody>
      </p:sp>
      <p:sp>
        <p:nvSpPr>
          <p:cNvPr id="29" name="Picture Placeholder 25">
            <a:extLst>
              <a:ext uri="{FF2B5EF4-FFF2-40B4-BE49-F238E27FC236}">
                <a16:creationId xmlns:a16="http://schemas.microsoft.com/office/drawing/2014/main" id="{8989EC4C-4E3F-457F-8CF6-8A88DE68A930}"/>
              </a:ext>
            </a:extLst>
          </p:cNvPr>
          <p:cNvSpPr>
            <a:spLocks noGrp="1"/>
          </p:cNvSpPr>
          <p:nvPr>
            <p:ph type="pic" sz="quarter" idx="23" hasCustomPrompt="1"/>
          </p:nvPr>
        </p:nvSpPr>
        <p:spPr>
          <a:xfrm>
            <a:off x="1908907" y="2005142"/>
            <a:ext cx="823913" cy="823913"/>
          </a:xfrm>
        </p:spPr>
        <p:txBody>
          <a:bodyPr anchor="ctr"/>
          <a:lstStyle>
            <a:lvl1pPr marL="0" indent="0" algn="ctr">
              <a:buNone/>
              <a:defRPr sz="1050" i="1">
                <a:solidFill>
                  <a:schemeClr val="bg1"/>
                </a:solidFill>
              </a:defRPr>
            </a:lvl1pPr>
          </a:lstStyle>
          <a:p>
            <a:r>
              <a:rPr lang="en-US" noProof="0" dirty="0"/>
              <a:t>Icon</a:t>
            </a:r>
          </a:p>
        </p:txBody>
      </p:sp>
      <p:sp>
        <p:nvSpPr>
          <p:cNvPr id="30" name="Picture Placeholder 25">
            <a:extLst>
              <a:ext uri="{FF2B5EF4-FFF2-40B4-BE49-F238E27FC236}">
                <a16:creationId xmlns:a16="http://schemas.microsoft.com/office/drawing/2014/main" id="{67FB2730-3D12-4D72-AE64-AC3955C5CD99}"/>
              </a:ext>
            </a:extLst>
          </p:cNvPr>
          <p:cNvSpPr>
            <a:spLocks noGrp="1"/>
          </p:cNvSpPr>
          <p:nvPr>
            <p:ph type="pic" sz="quarter" idx="24" hasCustomPrompt="1"/>
          </p:nvPr>
        </p:nvSpPr>
        <p:spPr>
          <a:xfrm>
            <a:off x="5671476" y="2005142"/>
            <a:ext cx="823913" cy="823913"/>
          </a:xfrm>
        </p:spPr>
        <p:txBody>
          <a:bodyPr anchor="ctr"/>
          <a:lstStyle>
            <a:lvl1pPr marL="0" indent="0" algn="ctr">
              <a:buNone/>
              <a:defRPr sz="1050" i="1">
                <a:solidFill>
                  <a:schemeClr val="bg1"/>
                </a:solidFill>
              </a:defRPr>
            </a:lvl1pPr>
          </a:lstStyle>
          <a:p>
            <a:r>
              <a:rPr lang="en-US" noProof="0" dirty="0"/>
              <a:t>Icon</a:t>
            </a:r>
          </a:p>
        </p:txBody>
      </p:sp>
      <p:sp>
        <p:nvSpPr>
          <p:cNvPr id="31" name="Picture Placeholder 25">
            <a:extLst>
              <a:ext uri="{FF2B5EF4-FFF2-40B4-BE49-F238E27FC236}">
                <a16:creationId xmlns:a16="http://schemas.microsoft.com/office/drawing/2014/main" id="{4F2BB90C-4866-4DB3-B05C-0BB7DBFF8EA3}"/>
              </a:ext>
            </a:extLst>
          </p:cNvPr>
          <p:cNvSpPr>
            <a:spLocks noGrp="1"/>
          </p:cNvSpPr>
          <p:nvPr>
            <p:ph type="pic" sz="quarter" idx="25" hasCustomPrompt="1"/>
          </p:nvPr>
        </p:nvSpPr>
        <p:spPr>
          <a:xfrm>
            <a:off x="9434044" y="2005142"/>
            <a:ext cx="823913" cy="823913"/>
          </a:xfrm>
        </p:spPr>
        <p:txBody>
          <a:bodyPr anchor="ctr"/>
          <a:lstStyle>
            <a:lvl1pPr marL="0" indent="0" algn="ctr">
              <a:buNone/>
              <a:defRPr sz="1050" i="1">
                <a:solidFill>
                  <a:schemeClr val="bg1"/>
                </a:solidFill>
              </a:defRPr>
            </a:lvl1pPr>
          </a:lstStyle>
          <a:p>
            <a:r>
              <a:rPr lang="en-US" noProof="0" dirty="0"/>
              <a:t>Icon</a:t>
            </a:r>
          </a:p>
        </p:txBody>
      </p:sp>
      <p:sp>
        <p:nvSpPr>
          <p:cNvPr id="21" name="Text Placeholder 3">
            <a:extLst>
              <a:ext uri="{FF2B5EF4-FFF2-40B4-BE49-F238E27FC236}">
                <a16:creationId xmlns:a16="http://schemas.microsoft.com/office/drawing/2014/main" id="{7A3E4BF3-C44A-4FB6-B64A-05FB5AEC7577}"/>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noProof="0"/>
              <a:t>SUBTITLE</a:t>
            </a:r>
          </a:p>
        </p:txBody>
      </p:sp>
      <p:sp>
        <p:nvSpPr>
          <p:cNvPr id="26" name="Freeform: Shape 25">
            <a:extLst>
              <a:ext uri="{FF2B5EF4-FFF2-40B4-BE49-F238E27FC236}">
                <a16:creationId xmlns:a16="http://schemas.microsoft.com/office/drawing/2014/main" id="{AEA98CFA-B2A7-4BCC-B1DC-01CFAD2DD65E}"/>
              </a:ext>
            </a:extLst>
          </p:cNvPr>
          <p:cNvSpPr/>
          <p:nvPr userDrawn="1"/>
        </p:nvSpPr>
        <p:spPr>
          <a:xfrm rot="5400000">
            <a:off x="8677500" y="-85500"/>
            <a:ext cx="3429000" cy="3600000"/>
          </a:xfrm>
          <a:custGeom>
            <a:avLst/>
            <a:gdLst>
              <a:gd name="connsiteX0" fmla="*/ 0 w 3429000"/>
              <a:gd name="connsiteY0" fmla="*/ 3600000 h 3600000"/>
              <a:gd name="connsiteX1" fmla="*/ 0 w 3429000"/>
              <a:gd name="connsiteY1" fmla="*/ 0 h 3600000"/>
              <a:gd name="connsiteX2" fmla="*/ 180000 w 3429000"/>
              <a:gd name="connsiteY2" fmla="*/ 0 h 3600000"/>
              <a:gd name="connsiteX3" fmla="*/ 3429000 w 3429000"/>
              <a:gd name="connsiteY3" fmla="*/ 0 h 3600000"/>
              <a:gd name="connsiteX4" fmla="*/ 3429000 w 3429000"/>
              <a:gd name="connsiteY4" fmla="*/ 180000 h 3600000"/>
              <a:gd name="connsiteX5" fmla="*/ 180000 w 3429000"/>
              <a:gd name="connsiteY5" fmla="*/ 180000 h 3600000"/>
              <a:gd name="connsiteX6" fmla="*/ 180000 w 3429000"/>
              <a:gd name="connsiteY6"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29000" h="3600000">
                <a:moveTo>
                  <a:pt x="0" y="3600000"/>
                </a:moveTo>
                <a:lnTo>
                  <a:pt x="0" y="0"/>
                </a:lnTo>
                <a:lnTo>
                  <a:pt x="180000" y="0"/>
                </a:lnTo>
                <a:lnTo>
                  <a:pt x="3429000" y="0"/>
                </a:lnTo>
                <a:lnTo>
                  <a:pt x="3429000" y="180000"/>
                </a:lnTo>
                <a:lnTo>
                  <a:pt x="180000" y="180000"/>
                </a:lnTo>
                <a:lnTo>
                  <a:pt x="180000" y="3600000"/>
                </a:lnTo>
                <a:close/>
              </a:path>
            </a:pathLst>
          </a:custGeom>
          <a:gradFill>
            <a:gsLst>
              <a:gs pos="0">
                <a:schemeClr val="bg1">
                  <a:alpha val="5000"/>
                </a:schemeClr>
              </a:gs>
              <a:gs pos="100000">
                <a:schemeClr val="bg1">
                  <a:alpha val="3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2142598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ubtitle Only - Dark">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E752CBEE-7696-40FC-AB0E-8790B179D18C}"/>
              </a:ext>
            </a:extLst>
          </p:cNvPr>
          <p:cNvSpPr/>
          <p:nvPr userDrawn="1"/>
        </p:nvSpPr>
        <p:spPr>
          <a:xfrm rot="5400000">
            <a:off x="8188485" y="2854485"/>
            <a:ext cx="4407031" cy="3600000"/>
          </a:xfrm>
          <a:custGeom>
            <a:avLst/>
            <a:gdLst>
              <a:gd name="connsiteX0" fmla="*/ 0 w 4407031"/>
              <a:gd name="connsiteY0" fmla="*/ 180000 h 3600000"/>
              <a:gd name="connsiteX1" fmla="*/ 0 w 4407031"/>
              <a:gd name="connsiteY1" fmla="*/ 0 h 3600000"/>
              <a:gd name="connsiteX2" fmla="*/ 4227031 w 4407031"/>
              <a:gd name="connsiteY2" fmla="*/ 0 h 3600000"/>
              <a:gd name="connsiteX3" fmla="*/ 4407031 w 4407031"/>
              <a:gd name="connsiteY3" fmla="*/ 0 h 3600000"/>
              <a:gd name="connsiteX4" fmla="*/ 4407031 w 4407031"/>
              <a:gd name="connsiteY4" fmla="*/ 180000 h 3600000"/>
              <a:gd name="connsiteX5" fmla="*/ 4407031 w 4407031"/>
              <a:gd name="connsiteY5" fmla="*/ 3600000 h 3600000"/>
              <a:gd name="connsiteX6" fmla="*/ 4227031 w 4407031"/>
              <a:gd name="connsiteY6" fmla="*/ 3600000 h 3600000"/>
              <a:gd name="connsiteX7" fmla="*/ 4227031 w 4407031"/>
              <a:gd name="connsiteY7" fmla="*/ 18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07031" h="3600000">
                <a:moveTo>
                  <a:pt x="0" y="180000"/>
                </a:moveTo>
                <a:lnTo>
                  <a:pt x="0" y="0"/>
                </a:lnTo>
                <a:lnTo>
                  <a:pt x="4227031" y="0"/>
                </a:lnTo>
                <a:lnTo>
                  <a:pt x="4407031" y="0"/>
                </a:lnTo>
                <a:lnTo>
                  <a:pt x="4407031" y="180000"/>
                </a:lnTo>
                <a:lnTo>
                  <a:pt x="4407031" y="3600000"/>
                </a:lnTo>
                <a:lnTo>
                  <a:pt x="4227031" y="3600000"/>
                </a:lnTo>
                <a:lnTo>
                  <a:pt x="4227031" y="180000"/>
                </a:lnTo>
                <a:close/>
              </a:path>
            </a:pathLst>
          </a:custGeom>
          <a:solidFill>
            <a:schemeClr val="tx1">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Text Placeholder 3">
            <a:extLst>
              <a:ext uri="{FF2B5EF4-FFF2-40B4-BE49-F238E27FC236}">
                <a16:creationId xmlns:a16="http://schemas.microsoft.com/office/drawing/2014/main" id="{6A395197-9758-40F0-B747-F8B134C175EB}"/>
              </a:ext>
            </a:extLst>
          </p:cNvPr>
          <p:cNvSpPr txBox="1">
            <a:spLocks/>
          </p:cNvSpPr>
          <p:nvPr userDrawn="1"/>
        </p:nvSpPr>
        <p:spPr>
          <a:xfrm>
            <a:off x="0" y="-436"/>
            <a:ext cx="12192000" cy="2451405"/>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6"/>
            <a:ext cx="7560000" cy="370166"/>
          </a:xfrm>
        </p:spPr>
        <p:txBody>
          <a:bodyPr/>
          <a:lstStyle>
            <a:lvl1pPr>
              <a:defRPr>
                <a:solidFill>
                  <a:schemeClr val="bg1"/>
                </a:solidFill>
              </a:defRPr>
            </a:lvl1pPr>
          </a:lstStyle>
          <a:p>
            <a:r>
              <a:rPr lang="en-US" noProof="0"/>
              <a:t>Click to edit Master title style</a:t>
            </a:r>
          </a:p>
        </p:txBody>
      </p:sp>
      <p:sp>
        <p:nvSpPr>
          <p:cNvPr id="21" name="Text Placeholder 3">
            <a:extLst>
              <a:ext uri="{FF2B5EF4-FFF2-40B4-BE49-F238E27FC236}">
                <a16:creationId xmlns:a16="http://schemas.microsoft.com/office/drawing/2014/main" id="{7A3E4BF3-C44A-4FB6-B64A-05FB5AEC7577}"/>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noProof="0"/>
              <a:t>SUBTITLE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noProof="0"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26" name="Freeform: Shape 25">
            <a:extLst>
              <a:ext uri="{FF2B5EF4-FFF2-40B4-BE49-F238E27FC236}">
                <a16:creationId xmlns:a16="http://schemas.microsoft.com/office/drawing/2014/main" id="{89445125-53D2-43B3-8ABC-C88E463BE7DD}"/>
              </a:ext>
            </a:extLst>
          </p:cNvPr>
          <p:cNvSpPr/>
          <p:nvPr userDrawn="1"/>
        </p:nvSpPr>
        <p:spPr>
          <a:xfrm rot="5400000">
            <a:off x="9166516" y="-574515"/>
            <a:ext cx="2450969" cy="3600000"/>
          </a:xfrm>
          <a:custGeom>
            <a:avLst/>
            <a:gdLst>
              <a:gd name="connsiteX0" fmla="*/ 0 w 2450969"/>
              <a:gd name="connsiteY0" fmla="*/ 3600000 h 3600000"/>
              <a:gd name="connsiteX1" fmla="*/ 0 w 2450969"/>
              <a:gd name="connsiteY1" fmla="*/ 0 h 3600000"/>
              <a:gd name="connsiteX2" fmla="*/ 180000 w 2450969"/>
              <a:gd name="connsiteY2" fmla="*/ 0 h 3600000"/>
              <a:gd name="connsiteX3" fmla="*/ 2450969 w 2450969"/>
              <a:gd name="connsiteY3" fmla="*/ 0 h 3600000"/>
              <a:gd name="connsiteX4" fmla="*/ 2450969 w 2450969"/>
              <a:gd name="connsiteY4" fmla="*/ 180000 h 3600000"/>
              <a:gd name="connsiteX5" fmla="*/ 180000 w 2450969"/>
              <a:gd name="connsiteY5" fmla="*/ 180000 h 3600000"/>
              <a:gd name="connsiteX6" fmla="*/ 180000 w 2450969"/>
              <a:gd name="connsiteY6"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969" h="3600000">
                <a:moveTo>
                  <a:pt x="0" y="3600000"/>
                </a:moveTo>
                <a:lnTo>
                  <a:pt x="0" y="0"/>
                </a:lnTo>
                <a:lnTo>
                  <a:pt x="180000" y="0"/>
                </a:lnTo>
                <a:lnTo>
                  <a:pt x="2450969" y="0"/>
                </a:lnTo>
                <a:lnTo>
                  <a:pt x="2450969" y="180000"/>
                </a:lnTo>
                <a:lnTo>
                  <a:pt x="180000" y="180000"/>
                </a:lnTo>
                <a:lnTo>
                  <a:pt x="180000" y="3600000"/>
                </a:lnTo>
                <a:close/>
              </a:path>
            </a:pathLst>
          </a:custGeom>
          <a:gradFill>
            <a:gsLst>
              <a:gs pos="0">
                <a:schemeClr val="bg1">
                  <a:alpha val="5000"/>
                </a:schemeClr>
              </a:gs>
              <a:gs pos="100000">
                <a:schemeClr val="bg1">
                  <a:alpha val="3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9759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Only - Full Photo">
    <p:bg>
      <p:bgPr>
        <a:solidFill>
          <a:schemeClr val="bg1"/>
        </a:solidFill>
        <a:effectLst/>
      </p:bgPr>
    </p:bg>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767CE6DD-011B-4E2D-9E8A-EFF414E39EEA}"/>
              </a:ext>
            </a:extLst>
          </p:cNvPr>
          <p:cNvSpPr>
            <a:spLocks noGrp="1"/>
          </p:cNvSpPr>
          <p:nvPr>
            <p:ph type="pic" sz="quarter" idx="12" hasCustomPrompt="1"/>
          </p:nvPr>
        </p:nvSpPr>
        <p:spPr>
          <a:xfrm>
            <a:off x="180000" y="179109"/>
            <a:ext cx="11832000" cy="6513922"/>
          </a:xfrm>
          <a:custGeom>
            <a:avLst/>
            <a:gdLst>
              <a:gd name="connsiteX0" fmla="*/ 0 w 11832000"/>
              <a:gd name="connsiteY0" fmla="*/ 0 h 6513922"/>
              <a:gd name="connsiteX1" fmla="*/ 8412000 w 11832000"/>
              <a:gd name="connsiteY1" fmla="*/ 0 h 6513922"/>
              <a:gd name="connsiteX2" fmla="*/ 8412000 w 11832000"/>
              <a:gd name="connsiteY2" fmla="*/ 891 h 6513922"/>
              <a:gd name="connsiteX3" fmla="*/ 11832000 w 11832000"/>
              <a:gd name="connsiteY3" fmla="*/ 891 h 6513922"/>
              <a:gd name="connsiteX4" fmla="*/ 11832000 w 11832000"/>
              <a:gd name="connsiteY4" fmla="*/ 6498891 h 6513922"/>
              <a:gd name="connsiteX5" fmla="*/ 8412000 w 11832000"/>
              <a:gd name="connsiteY5" fmla="*/ 6498891 h 6513922"/>
              <a:gd name="connsiteX6" fmla="*/ 8412000 w 11832000"/>
              <a:gd name="connsiteY6" fmla="*/ 6513922 h 6513922"/>
              <a:gd name="connsiteX7" fmla="*/ 0 w 11832000"/>
              <a:gd name="connsiteY7" fmla="*/ 6513922 h 651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32000" h="6513922">
                <a:moveTo>
                  <a:pt x="0" y="0"/>
                </a:moveTo>
                <a:lnTo>
                  <a:pt x="8412000" y="0"/>
                </a:lnTo>
                <a:lnTo>
                  <a:pt x="8412000" y="891"/>
                </a:lnTo>
                <a:lnTo>
                  <a:pt x="11832000" y="891"/>
                </a:lnTo>
                <a:lnTo>
                  <a:pt x="11832000" y="6498891"/>
                </a:lnTo>
                <a:lnTo>
                  <a:pt x="8412000" y="6498891"/>
                </a:lnTo>
                <a:lnTo>
                  <a:pt x="8412000" y="6513922"/>
                </a:lnTo>
                <a:lnTo>
                  <a:pt x="0" y="6513922"/>
                </a:lnTo>
                <a:close/>
              </a:path>
            </a:pathLst>
          </a:custGeom>
          <a:solidFill>
            <a:schemeClr val="tx1">
              <a:lumMod val="75000"/>
              <a:lumOff val="25000"/>
            </a:schemeClr>
          </a:solidFill>
        </p:spPr>
        <p:txBody>
          <a:bodyPr wrap="square" lIns="0" tIns="1764000" rIns="0" anchor="t">
            <a:noAutofit/>
          </a:bodyPr>
          <a:lstStyle>
            <a:lvl1pPr marL="0" indent="0" algn="ct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5"/>
            <a:ext cx="7560000" cy="360000"/>
          </a:xfrm>
        </p:spPr>
        <p:txBody>
          <a:bodyPr/>
          <a:lstStyle>
            <a:lvl1pPr>
              <a:defRPr cap="all" baseline="0">
                <a:solidFill>
                  <a:schemeClr val="bg1"/>
                </a:solidFill>
              </a:defRPr>
            </a:lvl1pPr>
          </a:lstStyle>
          <a:p>
            <a:r>
              <a:rPr lang="en-US"/>
              <a:t>Click to edit Master title style</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lvl1pPr>
              <a:defRPr>
                <a:solidFill>
                  <a:schemeClr val="bg1"/>
                </a:solidFill>
              </a:defRPr>
            </a:lvl1p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9" name="Freeform: Shape 8">
            <a:extLst>
              <a:ext uri="{FF2B5EF4-FFF2-40B4-BE49-F238E27FC236}">
                <a16:creationId xmlns:a16="http://schemas.microsoft.com/office/drawing/2014/main" id="{C6E75A4B-2655-4B0E-8D3B-0068F57D3D9B}"/>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0A18EF7D-14D0-4362-B8BD-722D3D54D429}"/>
              </a:ext>
            </a:extLst>
          </p:cNvPr>
          <p:cNvSpPr>
            <a:spLocks noGrp="1"/>
          </p:cNvSpPr>
          <p:nvPr>
            <p:ph type="body" sz="quarter" idx="13"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dirty="0"/>
              <a:t>SUBTITLE</a:t>
            </a:r>
          </a:p>
        </p:txBody>
      </p:sp>
    </p:spTree>
    <p:extLst>
      <p:ext uri="{BB962C8B-B14F-4D97-AF65-F5344CB8AC3E}">
        <p14:creationId xmlns:p14="http://schemas.microsoft.com/office/powerpoint/2010/main" val="2039369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Subtitle Only - Ligh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67FF01B-795B-4F5D-87AF-6CAA8DD5D48A}"/>
              </a:ext>
            </a:extLst>
          </p:cNvPr>
          <p:cNvSpPr/>
          <p:nvPr userDrawn="1"/>
        </p:nvSpPr>
        <p:spPr>
          <a:xfrm>
            <a:off x="180000" y="179109"/>
            <a:ext cx="11832000" cy="65139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7A3E4BF3-C44A-4FB6-B64A-05FB5AEC7577}"/>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tx1"/>
                </a:solidFill>
                <a:latin typeface="+mj-lt"/>
              </a:defRPr>
            </a:lvl1pPr>
          </a:lstStyle>
          <a:p>
            <a:pPr lvl="0"/>
            <a:r>
              <a:rPr lang="en-US" dirty="0"/>
              <a:t>SUBTITLE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3" name="Title 2">
            <a:extLst>
              <a:ext uri="{FF2B5EF4-FFF2-40B4-BE49-F238E27FC236}">
                <a16:creationId xmlns:a16="http://schemas.microsoft.com/office/drawing/2014/main" id="{72F32FC1-1FF6-4874-9835-EB1A90F7E9F5}"/>
              </a:ext>
            </a:extLst>
          </p:cNvPr>
          <p:cNvSpPr>
            <a:spLocks noGrp="1"/>
          </p:cNvSpPr>
          <p:nvPr>
            <p:ph type="title"/>
          </p:nvPr>
        </p:nvSpPr>
        <p:spPr/>
        <p:txBody>
          <a:bodyPr/>
          <a:lstStyle/>
          <a:p>
            <a:r>
              <a:rPr lang="en-US"/>
              <a:t>Click to edit Master title style</a:t>
            </a:r>
          </a:p>
        </p:txBody>
      </p:sp>
      <p:sp>
        <p:nvSpPr>
          <p:cNvPr id="10" name="Freeform: Shape 9">
            <a:extLst>
              <a:ext uri="{FF2B5EF4-FFF2-40B4-BE49-F238E27FC236}">
                <a16:creationId xmlns:a16="http://schemas.microsoft.com/office/drawing/2014/main" id="{83039E70-36A3-46C1-B30E-CA4CC0B36C5D}"/>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577387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A5246D-ECE9-473C-953D-D56C3F7B32F8}"/>
              </a:ext>
            </a:extLst>
          </p:cNvPr>
          <p:cNvSpPr>
            <a:spLocks noGrp="1"/>
          </p:cNvSpPr>
          <p:nvPr>
            <p:ph type="title"/>
          </p:nvPr>
        </p:nvSpPr>
        <p:spPr>
          <a:xfrm>
            <a:off x="684000" y="808186"/>
            <a:ext cx="7560000" cy="370166"/>
          </a:xfrm>
          <a:prstGeom prst="rect">
            <a:avLst/>
          </a:prstGeom>
        </p:spPr>
        <p:txBody>
          <a:bodyPr vert="horz" lIns="0" tIns="0" rIns="0" bIns="0" rtlCol="0" anchor="t">
            <a:noAutofit/>
          </a:bodyPr>
          <a:lstStyle/>
          <a:p>
            <a:r>
              <a:rPr lang="en-US" noProof="0"/>
              <a:t>Click to edit Master title style</a:t>
            </a:r>
            <a:endParaRPr lang="en-US" noProof="0" dirty="0"/>
          </a:p>
        </p:txBody>
      </p:sp>
      <p:sp>
        <p:nvSpPr>
          <p:cNvPr id="3" name="Text Placeholder 2">
            <a:extLst>
              <a:ext uri="{FF2B5EF4-FFF2-40B4-BE49-F238E27FC236}">
                <a16:creationId xmlns:a16="http://schemas.microsoft.com/office/drawing/2014/main" id="{65D946F0-677D-45B4-83B9-FD3BD3FFCA3C}"/>
              </a:ext>
            </a:extLst>
          </p:cNvPr>
          <p:cNvSpPr>
            <a:spLocks noGrp="1"/>
          </p:cNvSpPr>
          <p:nvPr>
            <p:ph type="body" idx="1"/>
          </p:nvPr>
        </p:nvSpPr>
        <p:spPr>
          <a:xfrm>
            <a:off x="684000" y="1825625"/>
            <a:ext cx="10800000" cy="4320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Footer Placeholder 4">
            <a:extLst>
              <a:ext uri="{FF2B5EF4-FFF2-40B4-BE49-F238E27FC236}">
                <a16:creationId xmlns:a16="http://schemas.microsoft.com/office/drawing/2014/main" id="{1445BE21-FA72-48F5-9A53-134902BF63DC}"/>
              </a:ext>
            </a:extLst>
          </p:cNvPr>
          <p:cNvSpPr>
            <a:spLocks noGrp="1"/>
          </p:cNvSpPr>
          <p:nvPr>
            <p:ph type="ftr" sz="quarter" idx="3"/>
          </p:nvPr>
        </p:nvSpPr>
        <p:spPr>
          <a:xfrm>
            <a:off x="288000" y="6192000"/>
            <a:ext cx="7560000" cy="360000"/>
          </a:xfrm>
          <a:prstGeom prst="rect">
            <a:avLst/>
          </a:prstGeom>
        </p:spPr>
        <p:txBody>
          <a:bodyPr vert="horz" lIns="0" tIns="0" rIns="0" bIns="0" rtlCol="0" anchor="b"/>
          <a:lstStyle>
            <a:lvl1pPr algn="l">
              <a:defRPr sz="8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70F79B29-5421-49A7-A511-D916B66A8890}"/>
              </a:ext>
            </a:extLst>
          </p:cNvPr>
          <p:cNvSpPr>
            <a:spLocks noGrp="1"/>
          </p:cNvSpPr>
          <p:nvPr>
            <p:ph type="sldNum" sz="quarter" idx="4"/>
          </p:nvPr>
        </p:nvSpPr>
        <p:spPr>
          <a:xfrm>
            <a:off x="11575764" y="6241764"/>
            <a:ext cx="270474" cy="270474"/>
          </a:xfrm>
          <a:prstGeom prst="ellipse">
            <a:avLst/>
          </a:prstGeom>
          <a:solidFill>
            <a:schemeClr val="accent1"/>
          </a:solidFill>
        </p:spPr>
        <p:txBody>
          <a:bodyPr vert="horz" lIns="0" tIns="0" rIns="0" bIns="0" rtlCol="0" anchor="ctr"/>
          <a:lstStyle>
            <a:lvl1pPr algn="ctr">
              <a:defRPr sz="1000">
                <a:solidFill>
                  <a:schemeClr val="tx2"/>
                </a:solidFill>
              </a:defRPr>
            </a:lvl1pPr>
          </a:lstStyle>
          <a:p>
            <a:fld id="{EECC7194-A4D0-457B-9D3E-53681723AFF7}" type="slidenum">
              <a:rPr lang="en-US" noProof="0" smtClean="0"/>
              <a:pPr/>
              <a:t>‹#›</a:t>
            </a:fld>
            <a:endParaRPr lang="en-US" noProof="0" dirty="0"/>
          </a:p>
        </p:txBody>
      </p:sp>
    </p:spTree>
    <p:extLst>
      <p:ext uri="{BB962C8B-B14F-4D97-AF65-F5344CB8AC3E}">
        <p14:creationId xmlns:p14="http://schemas.microsoft.com/office/powerpoint/2010/main" val="3278925284"/>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50" r:id="rId12"/>
    <p:sldLayoutId id="2147483669" r:id="rId13"/>
  </p:sldLayoutIdLst>
  <p:hf hdr="0" ftr="0" dt="0"/>
  <p:txStyles>
    <p:titleStyle>
      <a:lvl1pPr algn="l" defTabSz="914400" rtl="0" eaLnBrk="1" latinLnBrk="0" hangingPunct="1">
        <a:lnSpc>
          <a:spcPct val="90000"/>
        </a:lnSpc>
        <a:spcBef>
          <a:spcPct val="0"/>
        </a:spcBef>
        <a:buNone/>
        <a:defRPr sz="3200" b="1" kern="1200" cap="all" spc="-150" baseline="0">
          <a:solidFill>
            <a:schemeClr val="accent2"/>
          </a:solidFill>
          <a:latin typeface="+mj-lt"/>
          <a:ea typeface="+mj-ea"/>
          <a:cs typeface="+mj-cs"/>
        </a:defRPr>
      </a:lvl1pPr>
    </p:titleStyle>
    <p:body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alpha val="80000"/>
          </a:schemeClr>
        </a:solidFill>
        <a:effectLst/>
      </p:bgPr>
    </p:bg>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8F02F647-7DBC-4618-AFF3-8CED69C5CDEF}"/>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a:stretch/>
        </p:blipFill>
        <p:spPr>
          <a:xfrm>
            <a:off x="0" y="0"/>
            <a:ext cx="12192000" cy="6857999"/>
          </a:xfrm>
        </p:spPr>
      </p:pic>
      <p:sp>
        <p:nvSpPr>
          <p:cNvPr id="3" name="Title 2">
            <a:extLst>
              <a:ext uri="{FF2B5EF4-FFF2-40B4-BE49-F238E27FC236}">
                <a16:creationId xmlns:a16="http://schemas.microsoft.com/office/drawing/2014/main" id="{B8D8E648-93B0-47FF-A306-492EFF7FC499}"/>
              </a:ext>
            </a:extLst>
          </p:cNvPr>
          <p:cNvSpPr>
            <a:spLocks noGrp="1"/>
          </p:cNvSpPr>
          <p:nvPr>
            <p:ph type="ctrTitle"/>
          </p:nvPr>
        </p:nvSpPr>
        <p:spPr/>
        <p:txBody>
          <a:bodyPr/>
          <a:lstStyle/>
          <a:p>
            <a:pPr>
              <a:lnSpc>
                <a:spcPct val="110000"/>
              </a:lnSpc>
            </a:pPr>
            <a:r>
              <a:rPr lang="en-US" dirty="0"/>
              <a:t>ERS</a:t>
            </a:r>
            <a:br>
              <a:rPr lang="en-US" dirty="0"/>
            </a:br>
            <a:r>
              <a:rPr lang="en-US" dirty="0"/>
              <a:t>Project 1</a:t>
            </a:r>
          </a:p>
        </p:txBody>
      </p:sp>
      <p:sp>
        <p:nvSpPr>
          <p:cNvPr id="5" name="object 7" descr="Beige rectangle">
            <a:extLst>
              <a:ext uri="{FF2B5EF4-FFF2-40B4-BE49-F238E27FC236}">
                <a16:creationId xmlns:a16="http://schemas.microsoft.com/office/drawing/2014/main" id="{C85C272F-FCB2-478D-9E03-EC734D1AB6C0}"/>
              </a:ext>
            </a:extLst>
          </p:cNvPr>
          <p:cNvSpPr/>
          <p:nvPr/>
        </p:nvSpPr>
        <p:spPr bwMode="white">
          <a:xfrm>
            <a:off x="3687084" y="3441536"/>
            <a:ext cx="4104000" cy="0"/>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dirty="0"/>
          </a:p>
        </p:txBody>
      </p:sp>
    </p:spTree>
    <p:extLst>
      <p:ext uri="{BB962C8B-B14F-4D97-AF65-F5344CB8AC3E}">
        <p14:creationId xmlns:p14="http://schemas.microsoft.com/office/powerpoint/2010/main" val="850593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28" name="Picture Placeholder 27">
            <a:extLst>
              <a:ext uri="{FF2B5EF4-FFF2-40B4-BE49-F238E27FC236}">
                <a16:creationId xmlns:a16="http://schemas.microsoft.com/office/drawing/2014/main" id="{86D7D4AC-BE7B-45B9-AF4A-E2AF1B6C796D}"/>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a:stretch/>
        </p:blipFill>
        <p:spPr>
          <a:xfrm>
            <a:off x="0" y="50625"/>
            <a:ext cx="12012000" cy="6756749"/>
          </a:xfrm>
        </p:spPr>
      </p:pic>
      <p:sp>
        <p:nvSpPr>
          <p:cNvPr id="15" name="Rectangle 14">
            <a:extLst>
              <a:ext uri="{FF2B5EF4-FFF2-40B4-BE49-F238E27FC236}">
                <a16:creationId xmlns:a16="http://schemas.microsoft.com/office/drawing/2014/main" id="{DD509E5E-F68C-4F2B-8EC7-4325958603E7}"/>
              </a:ext>
              <a:ext uri="{C183D7F6-B498-43B3-948B-1728B52AA6E4}">
                <adec:decorative xmlns:adec="http://schemas.microsoft.com/office/drawing/2017/decorative" val="1"/>
              </a:ext>
            </a:extLst>
          </p:cNvPr>
          <p:cNvSpPr/>
          <p:nvPr/>
        </p:nvSpPr>
        <p:spPr>
          <a:xfrm>
            <a:off x="1569877" y="0"/>
            <a:ext cx="6058185" cy="6858000"/>
          </a:xfrm>
          <a:prstGeom prst="rect">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a:extLst>
              <a:ext uri="{FF2B5EF4-FFF2-40B4-BE49-F238E27FC236}">
                <a16:creationId xmlns:a16="http://schemas.microsoft.com/office/drawing/2014/main" id="{9AF7E39F-041F-4A45-A1CF-F8C269887D5A}"/>
              </a:ext>
            </a:extLst>
          </p:cNvPr>
          <p:cNvSpPr>
            <a:spLocks noGrp="1"/>
          </p:cNvSpPr>
          <p:nvPr>
            <p:ph type="body" sz="quarter" idx="13"/>
          </p:nvPr>
        </p:nvSpPr>
        <p:spPr>
          <a:xfrm>
            <a:off x="1147343" y="2731934"/>
            <a:ext cx="6903253" cy="3172156"/>
          </a:xfrm>
          <a:gradFill>
            <a:gsLst>
              <a:gs pos="0">
                <a:schemeClr val="tx2"/>
              </a:gs>
              <a:gs pos="100000">
                <a:schemeClr val="accent2"/>
              </a:gs>
            </a:gsLst>
            <a:lin ang="14400000" scaled="0"/>
          </a:gradFill>
        </p:spPr>
        <p:txBody>
          <a:bodyPr/>
          <a:lstStyle/>
          <a:p>
            <a:r>
              <a:rPr lang="en-US" dirty="0"/>
              <a:t>ERS is an Employee Reimbursement System use by Employees and Financial Managers of a company. Employees apply a request for reimbursement for some type of event attended by them and Manager approves or rejects the request. </a:t>
            </a:r>
          </a:p>
        </p:txBody>
      </p:sp>
      <p:sp>
        <p:nvSpPr>
          <p:cNvPr id="3" name="Title 2">
            <a:extLst>
              <a:ext uri="{FF2B5EF4-FFF2-40B4-BE49-F238E27FC236}">
                <a16:creationId xmlns:a16="http://schemas.microsoft.com/office/drawing/2014/main" id="{E9BE4A06-2673-41EF-AF84-96B0EDEC0F01}"/>
              </a:ext>
            </a:extLst>
          </p:cNvPr>
          <p:cNvSpPr>
            <a:spLocks noGrp="1"/>
          </p:cNvSpPr>
          <p:nvPr>
            <p:ph type="title"/>
          </p:nvPr>
        </p:nvSpPr>
        <p:spPr>
          <a:xfrm>
            <a:off x="2870207" y="3607364"/>
            <a:ext cx="4585966" cy="530589"/>
          </a:xfrm>
        </p:spPr>
        <p:txBody>
          <a:bodyPr/>
          <a:lstStyle/>
          <a:p>
            <a:r>
              <a:rPr lang="en-US" dirty="0"/>
              <a:t>ERS</a:t>
            </a:r>
          </a:p>
        </p:txBody>
      </p:sp>
      <p:sp>
        <p:nvSpPr>
          <p:cNvPr id="9" name="object 7" descr="Beige rectangle">
            <a:extLst>
              <a:ext uri="{FF2B5EF4-FFF2-40B4-BE49-F238E27FC236}">
                <a16:creationId xmlns:a16="http://schemas.microsoft.com/office/drawing/2014/main" id="{400AB11A-4D5E-4CDE-BB60-C8578F59C3E0}"/>
              </a:ext>
            </a:extLst>
          </p:cNvPr>
          <p:cNvSpPr/>
          <p:nvPr/>
        </p:nvSpPr>
        <p:spPr bwMode="white">
          <a:xfrm>
            <a:off x="1793360" y="4332687"/>
            <a:ext cx="4104000" cy="0"/>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lang="en-US" dirty="0"/>
          </a:p>
        </p:txBody>
      </p:sp>
      <p:grpSp>
        <p:nvGrpSpPr>
          <p:cNvPr id="36" name="Group 35" descr="Icon Lightbulb">
            <a:extLst>
              <a:ext uri="{FF2B5EF4-FFF2-40B4-BE49-F238E27FC236}">
                <a16:creationId xmlns:a16="http://schemas.microsoft.com/office/drawing/2014/main" id="{840CA54E-FBB9-4848-A45D-E086AA4A5012}"/>
              </a:ext>
            </a:extLst>
          </p:cNvPr>
          <p:cNvGrpSpPr>
            <a:grpSpLocks noChangeAspect="1"/>
          </p:cNvGrpSpPr>
          <p:nvPr/>
        </p:nvGrpSpPr>
        <p:grpSpPr>
          <a:xfrm>
            <a:off x="1985345" y="3363146"/>
            <a:ext cx="362015" cy="584795"/>
            <a:chOff x="1684741" y="3186732"/>
            <a:chExt cx="530027" cy="856197"/>
          </a:xfrm>
        </p:grpSpPr>
        <p:sp>
          <p:nvSpPr>
            <p:cNvPr id="32" name="Freeform: Shape 31">
              <a:extLst>
                <a:ext uri="{FF2B5EF4-FFF2-40B4-BE49-F238E27FC236}">
                  <a16:creationId xmlns:a16="http://schemas.microsoft.com/office/drawing/2014/main" id="{B8ABB65B-B8A5-4C0E-BE4C-E88A7BB3E8A2}"/>
                </a:ext>
              </a:extLst>
            </p:cNvPr>
            <p:cNvSpPr/>
            <p:nvPr/>
          </p:nvSpPr>
          <p:spPr>
            <a:xfrm>
              <a:off x="1817248" y="3777916"/>
              <a:ext cx="265013" cy="61157"/>
            </a:xfrm>
            <a:custGeom>
              <a:avLst/>
              <a:gdLst>
                <a:gd name="connsiteX0" fmla="*/ 30578 w 265013"/>
                <a:gd name="connsiteY0" fmla="*/ 0 h 61156"/>
                <a:gd name="connsiteX1" fmla="*/ 234435 w 265013"/>
                <a:gd name="connsiteY1" fmla="*/ 0 h 61156"/>
                <a:gd name="connsiteX2" fmla="*/ 265013 w 265013"/>
                <a:gd name="connsiteY2" fmla="*/ 30578 h 61156"/>
                <a:gd name="connsiteX3" fmla="*/ 234435 w 265013"/>
                <a:gd name="connsiteY3" fmla="*/ 61157 h 61156"/>
                <a:gd name="connsiteX4" fmla="*/ 30578 w 265013"/>
                <a:gd name="connsiteY4" fmla="*/ 61157 h 61156"/>
                <a:gd name="connsiteX5" fmla="*/ 0 w 265013"/>
                <a:gd name="connsiteY5" fmla="*/ 30578 h 61156"/>
                <a:gd name="connsiteX6" fmla="*/ 30578 w 265013"/>
                <a:gd name="connsiteY6" fmla="*/ 0 h 6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013" h="61156">
                  <a:moveTo>
                    <a:pt x="30578" y="0"/>
                  </a:moveTo>
                  <a:lnTo>
                    <a:pt x="234435" y="0"/>
                  </a:lnTo>
                  <a:cubicBezTo>
                    <a:pt x="251763" y="0"/>
                    <a:pt x="265013" y="13251"/>
                    <a:pt x="265013" y="30578"/>
                  </a:cubicBezTo>
                  <a:cubicBezTo>
                    <a:pt x="265013" y="47906"/>
                    <a:pt x="251763" y="61157"/>
                    <a:pt x="234435" y="61157"/>
                  </a:cubicBezTo>
                  <a:lnTo>
                    <a:pt x="30578" y="61157"/>
                  </a:lnTo>
                  <a:cubicBezTo>
                    <a:pt x="13251" y="61157"/>
                    <a:pt x="0" y="47906"/>
                    <a:pt x="0" y="30578"/>
                  </a:cubicBezTo>
                  <a:cubicBezTo>
                    <a:pt x="0" y="13251"/>
                    <a:pt x="13251" y="0"/>
                    <a:pt x="30578" y="0"/>
                  </a:cubicBezTo>
                  <a:close/>
                </a:path>
              </a:pathLst>
            </a:custGeom>
            <a:solidFill>
              <a:schemeClr val="accent1"/>
            </a:solidFill>
            <a:ln w="10120"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D71DD07A-CE80-41D5-AEEB-65192AD34639}"/>
                </a:ext>
              </a:extLst>
            </p:cNvPr>
            <p:cNvSpPr/>
            <p:nvPr/>
          </p:nvSpPr>
          <p:spPr>
            <a:xfrm>
              <a:off x="1817248" y="3879844"/>
              <a:ext cx="265013" cy="61157"/>
            </a:xfrm>
            <a:custGeom>
              <a:avLst/>
              <a:gdLst>
                <a:gd name="connsiteX0" fmla="*/ 30578 w 265013"/>
                <a:gd name="connsiteY0" fmla="*/ 0 h 61156"/>
                <a:gd name="connsiteX1" fmla="*/ 234435 w 265013"/>
                <a:gd name="connsiteY1" fmla="*/ 0 h 61156"/>
                <a:gd name="connsiteX2" fmla="*/ 265013 w 265013"/>
                <a:gd name="connsiteY2" fmla="*/ 30578 h 61156"/>
                <a:gd name="connsiteX3" fmla="*/ 234435 w 265013"/>
                <a:gd name="connsiteY3" fmla="*/ 61157 h 61156"/>
                <a:gd name="connsiteX4" fmla="*/ 30578 w 265013"/>
                <a:gd name="connsiteY4" fmla="*/ 61157 h 61156"/>
                <a:gd name="connsiteX5" fmla="*/ 0 w 265013"/>
                <a:gd name="connsiteY5" fmla="*/ 30578 h 61156"/>
                <a:gd name="connsiteX6" fmla="*/ 30578 w 265013"/>
                <a:gd name="connsiteY6" fmla="*/ 0 h 6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013" h="61156">
                  <a:moveTo>
                    <a:pt x="30578" y="0"/>
                  </a:moveTo>
                  <a:lnTo>
                    <a:pt x="234435" y="0"/>
                  </a:lnTo>
                  <a:cubicBezTo>
                    <a:pt x="251763" y="0"/>
                    <a:pt x="265013" y="13251"/>
                    <a:pt x="265013" y="30578"/>
                  </a:cubicBezTo>
                  <a:cubicBezTo>
                    <a:pt x="265013" y="47906"/>
                    <a:pt x="251763" y="61157"/>
                    <a:pt x="234435" y="61157"/>
                  </a:cubicBezTo>
                  <a:lnTo>
                    <a:pt x="30578" y="61157"/>
                  </a:lnTo>
                  <a:cubicBezTo>
                    <a:pt x="13251" y="61157"/>
                    <a:pt x="0" y="47906"/>
                    <a:pt x="0" y="30578"/>
                  </a:cubicBezTo>
                  <a:cubicBezTo>
                    <a:pt x="0" y="13251"/>
                    <a:pt x="13251" y="0"/>
                    <a:pt x="30578" y="0"/>
                  </a:cubicBezTo>
                  <a:close/>
                </a:path>
              </a:pathLst>
            </a:custGeom>
            <a:solidFill>
              <a:schemeClr val="accent1"/>
            </a:solidFill>
            <a:ln w="10120"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0522D638-DE3D-438D-8C73-954C32D8CB63}"/>
                </a:ext>
              </a:extLst>
            </p:cNvPr>
            <p:cNvSpPr/>
            <p:nvPr/>
          </p:nvSpPr>
          <p:spPr>
            <a:xfrm>
              <a:off x="1883501" y="3981772"/>
              <a:ext cx="132507" cy="61157"/>
            </a:xfrm>
            <a:custGeom>
              <a:avLst/>
              <a:gdLst>
                <a:gd name="connsiteX0" fmla="*/ 0 w 132506"/>
                <a:gd name="connsiteY0" fmla="*/ 0 h 61156"/>
                <a:gd name="connsiteX1" fmla="*/ 66253 w 132506"/>
                <a:gd name="connsiteY1" fmla="*/ 61157 h 61156"/>
                <a:gd name="connsiteX2" fmla="*/ 132507 w 132506"/>
                <a:gd name="connsiteY2" fmla="*/ 0 h 61156"/>
                <a:gd name="connsiteX3" fmla="*/ 0 w 132506"/>
                <a:gd name="connsiteY3" fmla="*/ 0 h 61156"/>
              </a:gdLst>
              <a:ahLst/>
              <a:cxnLst>
                <a:cxn ang="0">
                  <a:pos x="connsiteX0" y="connsiteY0"/>
                </a:cxn>
                <a:cxn ang="0">
                  <a:pos x="connsiteX1" y="connsiteY1"/>
                </a:cxn>
                <a:cxn ang="0">
                  <a:pos x="connsiteX2" y="connsiteY2"/>
                </a:cxn>
                <a:cxn ang="0">
                  <a:pos x="connsiteX3" y="connsiteY3"/>
                </a:cxn>
              </a:cxnLst>
              <a:rect l="l" t="t" r="r" b="b"/>
              <a:pathLst>
                <a:path w="132506" h="61156">
                  <a:moveTo>
                    <a:pt x="0" y="0"/>
                  </a:moveTo>
                  <a:cubicBezTo>
                    <a:pt x="3058" y="34656"/>
                    <a:pt x="31598" y="61157"/>
                    <a:pt x="66253" y="61157"/>
                  </a:cubicBezTo>
                  <a:cubicBezTo>
                    <a:pt x="100909" y="61157"/>
                    <a:pt x="129449" y="34656"/>
                    <a:pt x="132507" y="0"/>
                  </a:cubicBezTo>
                  <a:lnTo>
                    <a:pt x="0" y="0"/>
                  </a:lnTo>
                  <a:close/>
                </a:path>
              </a:pathLst>
            </a:custGeom>
            <a:solidFill>
              <a:schemeClr val="accent1"/>
            </a:solidFill>
            <a:ln w="10120"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01AB190E-B14D-440E-9910-B22D8C998B54}"/>
                </a:ext>
              </a:extLst>
            </p:cNvPr>
            <p:cNvSpPr/>
            <p:nvPr/>
          </p:nvSpPr>
          <p:spPr>
            <a:xfrm>
              <a:off x="1684741" y="3186732"/>
              <a:ext cx="530027" cy="550412"/>
            </a:xfrm>
            <a:custGeom>
              <a:avLst/>
              <a:gdLst>
                <a:gd name="connsiteX0" fmla="*/ 265013 w 530026"/>
                <a:gd name="connsiteY0" fmla="*/ 0 h 550412"/>
                <a:gd name="connsiteX1" fmla="*/ 265013 w 530026"/>
                <a:gd name="connsiteY1" fmla="*/ 0 h 550412"/>
                <a:gd name="connsiteX2" fmla="*/ 265013 w 530026"/>
                <a:gd name="connsiteY2" fmla="*/ 0 h 550412"/>
                <a:gd name="connsiteX3" fmla="*/ 0 w 530026"/>
                <a:gd name="connsiteY3" fmla="*/ 261956 h 550412"/>
                <a:gd name="connsiteX4" fmla="*/ 0 w 530026"/>
                <a:gd name="connsiteY4" fmla="*/ 271129 h 550412"/>
                <a:gd name="connsiteX5" fmla="*/ 18347 w 530026"/>
                <a:gd name="connsiteY5" fmla="*/ 362864 h 550412"/>
                <a:gd name="connsiteX6" fmla="*/ 64215 w 530026"/>
                <a:gd name="connsiteY6" fmla="*/ 438291 h 550412"/>
                <a:gd name="connsiteX7" fmla="*/ 126391 w 530026"/>
                <a:gd name="connsiteY7" fmla="*/ 539200 h 550412"/>
                <a:gd name="connsiteX8" fmla="*/ 144738 w 530026"/>
                <a:gd name="connsiteY8" fmla="*/ 550412 h 550412"/>
                <a:gd name="connsiteX9" fmla="*/ 385289 w 530026"/>
                <a:gd name="connsiteY9" fmla="*/ 550412 h 550412"/>
                <a:gd name="connsiteX10" fmla="*/ 403636 w 530026"/>
                <a:gd name="connsiteY10" fmla="*/ 539200 h 550412"/>
                <a:gd name="connsiteX11" fmla="*/ 465812 w 530026"/>
                <a:gd name="connsiteY11" fmla="*/ 438291 h 550412"/>
                <a:gd name="connsiteX12" fmla="*/ 511680 w 530026"/>
                <a:gd name="connsiteY12" fmla="*/ 362864 h 550412"/>
                <a:gd name="connsiteX13" fmla="*/ 530027 w 530026"/>
                <a:gd name="connsiteY13" fmla="*/ 271129 h 550412"/>
                <a:gd name="connsiteX14" fmla="*/ 530027 w 530026"/>
                <a:gd name="connsiteY14" fmla="*/ 261956 h 550412"/>
                <a:gd name="connsiteX15" fmla="*/ 265013 w 530026"/>
                <a:gd name="connsiteY15" fmla="*/ 0 h 550412"/>
                <a:gd name="connsiteX16" fmla="*/ 468870 w 530026"/>
                <a:gd name="connsiteY16" fmla="*/ 270110 h 550412"/>
                <a:gd name="connsiteX17" fmla="*/ 454600 w 530026"/>
                <a:gd name="connsiteY17" fmla="*/ 341460 h 550412"/>
                <a:gd name="connsiteX18" fmla="*/ 419944 w 530026"/>
                <a:gd name="connsiteY18" fmla="*/ 397520 h 550412"/>
                <a:gd name="connsiteX19" fmla="*/ 360826 w 530026"/>
                <a:gd name="connsiteY19" fmla="*/ 489256 h 550412"/>
                <a:gd name="connsiteX20" fmla="*/ 265013 w 530026"/>
                <a:gd name="connsiteY20" fmla="*/ 489256 h 550412"/>
                <a:gd name="connsiteX21" fmla="*/ 170220 w 530026"/>
                <a:gd name="connsiteY21" fmla="*/ 489256 h 550412"/>
                <a:gd name="connsiteX22" fmla="*/ 111102 w 530026"/>
                <a:gd name="connsiteY22" fmla="*/ 397520 h 550412"/>
                <a:gd name="connsiteX23" fmla="*/ 76446 w 530026"/>
                <a:gd name="connsiteY23" fmla="*/ 341460 h 550412"/>
                <a:gd name="connsiteX24" fmla="*/ 62176 w 530026"/>
                <a:gd name="connsiteY24" fmla="*/ 270110 h 550412"/>
                <a:gd name="connsiteX25" fmla="*/ 62176 w 530026"/>
                <a:gd name="connsiteY25" fmla="*/ 261956 h 550412"/>
                <a:gd name="connsiteX26" fmla="*/ 266033 w 530026"/>
                <a:gd name="connsiteY26" fmla="*/ 60138 h 550412"/>
                <a:gd name="connsiteX27" fmla="*/ 266033 w 530026"/>
                <a:gd name="connsiteY27" fmla="*/ 60138 h 550412"/>
                <a:gd name="connsiteX28" fmla="*/ 266033 w 530026"/>
                <a:gd name="connsiteY28" fmla="*/ 60138 h 550412"/>
                <a:gd name="connsiteX29" fmla="*/ 266033 w 530026"/>
                <a:gd name="connsiteY29" fmla="*/ 60138 h 550412"/>
                <a:gd name="connsiteX30" fmla="*/ 266033 w 530026"/>
                <a:gd name="connsiteY30" fmla="*/ 60138 h 550412"/>
                <a:gd name="connsiteX31" fmla="*/ 266033 w 530026"/>
                <a:gd name="connsiteY31" fmla="*/ 60138 h 550412"/>
                <a:gd name="connsiteX32" fmla="*/ 266033 w 530026"/>
                <a:gd name="connsiteY32" fmla="*/ 60138 h 550412"/>
                <a:gd name="connsiteX33" fmla="*/ 469889 w 530026"/>
                <a:gd name="connsiteY33" fmla="*/ 261956 h 550412"/>
                <a:gd name="connsiteX34" fmla="*/ 469889 w 530026"/>
                <a:gd name="connsiteY34" fmla="*/ 270110 h 550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0026" h="550412">
                  <a:moveTo>
                    <a:pt x="265013" y="0"/>
                  </a:moveTo>
                  <a:cubicBezTo>
                    <a:pt x="265013" y="0"/>
                    <a:pt x="265013" y="0"/>
                    <a:pt x="265013" y="0"/>
                  </a:cubicBezTo>
                  <a:cubicBezTo>
                    <a:pt x="265013" y="0"/>
                    <a:pt x="265013" y="0"/>
                    <a:pt x="265013" y="0"/>
                  </a:cubicBezTo>
                  <a:cubicBezTo>
                    <a:pt x="120275" y="1019"/>
                    <a:pt x="3058" y="117217"/>
                    <a:pt x="0" y="261956"/>
                  </a:cubicBezTo>
                  <a:lnTo>
                    <a:pt x="0" y="271129"/>
                  </a:lnTo>
                  <a:cubicBezTo>
                    <a:pt x="1019" y="302727"/>
                    <a:pt x="7135" y="333305"/>
                    <a:pt x="18347" y="362864"/>
                  </a:cubicBezTo>
                  <a:cubicBezTo>
                    <a:pt x="29559" y="390385"/>
                    <a:pt x="44848" y="415867"/>
                    <a:pt x="64215" y="438291"/>
                  </a:cubicBezTo>
                  <a:cubicBezTo>
                    <a:pt x="88678" y="464793"/>
                    <a:pt x="115179" y="516776"/>
                    <a:pt x="126391" y="539200"/>
                  </a:cubicBezTo>
                  <a:cubicBezTo>
                    <a:pt x="129449" y="546335"/>
                    <a:pt x="136584" y="550412"/>
                    <a:pt x="144738" y="550412"/>
                  </a:cubicBezTo>
                  <a:lnTo>
                    <a:pt x="385289" y="550412"/>
                  </a:lnTo>
                  <a:cubicBezTo>
                    <a:pt x="393443" y="550412"/>
                    <a:pt x="400578" y="546335"/>
                    <a:pt x="403636" y="539200"/>
                  </a:cubicBezTo>
                  <a:cubicBezTo>
                    <a:pt x="414848" y="516776"/>
                    <a:pt x="441349" y="464793"/>
                    <a:pt x="465812" y="438291"/>
                  </a:cubicBezTo>
                  <a:cubicBezTo>
                    <a:pt x="485178" y="415867"/>
                    <a:pt x="501487" y="390385"/>
                    <a:pt x="511680" y="362864"/>
                  </a:cubicBezTo>
                  <a:cubicBezTo>
                    <a:pt x="522892" y="333305"/>
                    <a:pt x="529008" y="302727"/>
                    <a:pt x="530027" y="271129"/>
                  </a:cubicBezTo>
                  <a:lnTo>
                    <a:pt x="530027" y="261956"/>
                  </a:lnTo>
                  <a:cubicBezTo>
                    <a:pt x="526969" y="117217"/>
                    <a:pt x="409752" y="1019"/>
                    <a:pt x="265013" y="0"/>
                  </a:cubicBezTo>
                  <a:close/>
                  <a:moveTo>
                    <a:pt x="468870" y="270110"/>
                  </a:moveTo>
                  <a:cubicBezTo>
                    <a:pt x="467851" y="294573"/>
                    <a:pt x="462754" y="319035"/>
                    <a:pt x="454600" y="341460"/>
                  </a:cubicBezTo>
                  <a:cubicBezTo>
                    <a:pt x="446446" y="361845"/>
                    <a:pt x="435234" y="381212"/>
                    <a:pt x="419944" y="397520"/>
                  </a:cubicBezTo>
                  <a:cubicBezTo>
                    <a:pt x="396501" y="426060"/>
                    <a:pt x="376115" y="456638"/>
                    <a:pt x="360826" y="489256"/>
                  </a:cubicBezTo>
                  <a:lnTo>
                    <a:pt x="265013" y="489256"/>
                  </a:lnTo>
                  <a:lnTo>
                    <a:pt x="170220" y="489256"/>
                  </a:lnTo>
                  <a:cubicBezTo>
                    <a:pt x="153912" y="456638"/>
                    <a:pt x="133526" y="426060"/>
                    <a:pt x="111102" y="397520"/>
                  </a:cubicBezTo>
                  <a:cubicBezTo>
                    <a:pt x="96832" y="381212"/>
                    <a:pt x="84600" y="361845"/>
                    <a:pt x="76446" y="341460"/>
                  </a:cubicBezTo>
                  <a:cubicBezTo>
                    <a:pt x="67273" y="319035"/>
                    <a:pt x="63196" y="294573"/>
                    <a:pt x="62176" y="270110"/>
                  </a:cubicBezTo>
                  <a:lnTo>
                    <a:pt x="62176" y="261956"/>
                  </a:lnTo>
                  <a:cubicBezTo>
                    <a:pt x="64215" y="150854"/>
                    <a:pt x="154931" y="61157"/>
                    <a:pt x="266033" y="60138"/>
                  </a:cubicBezTo>
                  <a:lnTo>
                    <a:pt x="266033" y="60138"/>
                  </a:lnTo>
                  <a:lnTo>
                    <a:pt x="266033" y="60138"/>
                  </a:lnTo>
                  <a:cubicBezTo>
                    <a:pt x="266033" y="60138"/>
                    <a:pt x="266033" y="60138"/>
                    <a:pt x="266033" y="60138"/>
                  </a:cubicBezTo>
                  <a:cubicBezTo>
                    <a:pt x="266033" y="60138"/>
                    <a:pt x="266033" y="60138"/>
                    <a:pt x="266033" y="60138"/>
                  </a:cubicBezTo>
                  <a:lnTo>
                    <a:pt x="266033" y="60138"/>
                  </a:lnTo>
                  <a:lnTo>
                    <a:pt x="266033" y="60138"/>
                  </a:lnTo>
                  <a:cubicBezTo>
                    <a:pt x="377134" y="61157"/>
                    <a:pt x="467851" y="149835"/>
                    <a:pt x="469889" y="261956"/>
                  </a:cubicBezTo>
                  <a:lnTo>
                    <a:pt x="469889" y="270110"/>
                  </a:lnTo>
                  <a:close/>
                </a:path>
              </a:pathLst>
            </a:custGeom>
            <a:solidFill>
              <a:schemeClr val="accent1"/>
            </a:solidFill>
            <a:ln w="10120" cap="flat">
              <a:noFill/>
              <a:prstDash val="solid"/>
              <a:miter/>
            </a:ln>
          </p:spPr>
          <p:txBody>
            <a:bodyPr rtlCol="0" anchor="ctr"/>
            <a:lstStyle/>
            <a:p>
              <a:endParaRPr lang="en-US" dirty="0"/>
            </a:p>
          </p:txBody>
        </p:sp>
      </p:grpSp>
      <p:sp>
        <p:nvSpPr>
          <p:cNvPr id="48" name="Rectangle 47">
            <a:extLst>
              <a:ext uri="{FF2B5EF4-FFF2-40B4-BE49-F238E27FC236}">
                <a16:creationId xmlns:a16="http://schemas.microsoft.com/office/drawing/2014/main" id="{C3FC51DE-D10A-4DE8-A7E3-22FA2E4FC194}"/>
              </a:ext>
              <a:ext uri="{C183D7F6-B498-43B3-948B-1728B52AA6E4}">
                <adec:decorative xmlns:adec="http://schemas.microsoft.com/office/drawing/2017/decorative" val="1"/>
              </a:ext>
            </a:extLst>
          </p:cNvPr>
          <p:cNvSpPr/>
          <p:nvPr/>
        </p:nvSpPr>
        <p:spPr>
          <a:xfrm>
            <a:off x="1569877" y="5904087"/>
            <a:ext cx="6058183" cy="45719"/>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Slide Number Placeholder 51">
            <a:extLst>
              <a:ext uri="{FF2B5EF4-FFF2-40B4-BE49-F238E27FC236}">
                <a16:creationId xmlns:a16="http://schemas.microsoft.com/office/drawing/2014/main" id="{947A81F6-261F-44F4-B660-7BD323AE2991}"/>
              </a:ext>
            </a:extLst>
          </p:cNvPr>
          <p:cNvSpPr>
            <a:spLocks noGrp="1"/>
          </p:cNvSpPr>
          <p:nvPr>
            <p:ph type="sldNum" sz="quarter" idx="11"/>
          </p:nvPr>
        </p:nvSpPr>
        <p:spPr/>
        <p:txBody>
          <a:bodyPr/>
          <a:lstStyle/>
          <a:p>
            <a:fld id="{EECC7194-A4D0-457B-9D3E-53681723AFF7}" type="slidenum">
              <a:rPr lang="en-US" smtClean="0"/>
              <a:pPr/>
              <a:t>2</a:t>
            </a:fld>
            <a:endParaRPr lang="en-US" dirty="0"/>
          </a:p>
        </p:txBody>
      </p:sp>
      <p:grpSp>
        <p:nvGrpSpPr>
          <p:cNvPr id="14" name="Group 13">
            <a:extLst>
              <a:ext uri="{FF2B5EF4-FFF2-40B4-BE49-F238E27FC236}">
                <a16:creationId xmlns:a16="http://schemas.microsoft.com/office/drawing/2014/main" id="{8CDC0198-E919-4071-9C4B-5B3D19A46785}"/>
              </a:ext>
              <a:ext uri="{C183D7F6-B498-43B3-948B-1728B52AA6E4}">
                <adec:decorative xmlns:adec="http://schemas.microsoft.com/office/drawing/2017/decorative" val="1"/>
              </a:ext>
            </a:extLst>
          </p:cNvPr>
          <p:cNvGrpSpPr>
            <a:grpSpLocks noChangeAspect="1"/>
          </p:cNvGrpSpPr>
          <p:nvPr/>
        </p:nvGrpSpPr>
        <p:grpSpPr>
          <a:xfrm>
            <a:off x="1713143" y="3198674"/>
            <a:ext cx="906419" cy="906419"/>
            <a:chOff x="5482999" y="1607028"/>
            <a:chExt cx="1200866" cy="1200866"/>
          </a:xfrm>
        </p:grpSpPr>
        <p:sp>
          <p:nvSpPr>
            <p:cNvPr id="16" name="Rectangle 15">
              <a:extLst>
                <a:ext uri="{FF2B5EF4-FFF2-40B4-BE49-F238E27FC236}">
                  <a16:creationId xmlns:a16="http://schemas.microsoft.com/office/drawing/2014/main" id="{667DDF34-4085-4945-A320-585AC8EBAAF2}"/>
                </a:ext>
              </a:extLst>
            </p:cNvPr>
            <p:cNvSpPr/>
            <p:nvPr/>
          </p:nvSpPr>
          <p:spPr>
            <a:xfrm>
              <a:off x="5587207" y="1711236"/>
              <a:ext cx="992451" cy="992451"/>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D521D40-9109-4214-B458-FAB53B1DA80D}"/>
                </a:ext>
              </a:extLst>
            </p:cNvPr>
            <p:cNvSpPr/>
            <p:nvPr/>
          </p:nvSpPr>
          <p:spPr>
            <a:xfrm>
              <a:off x="5482999" y="1607028"/>
              <a:ext cx="1200866" cy="1200866"/>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043203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11123242-1802-4890-85C8-48524FEB9010}"/>
              </a:ext>
            </a:extLst>
          </p:cNvPr>
          <p:cNvSpPr>
            <a:spLocks noGrp="1"/>
          </p:cNvSpPr>
          <p:nvPr>
            <p:ph type="title"/>
          </p:nvPr>
        </p:nvSpPr>
        <p:spPr/>
        <p:txBody>
          <a:bodyPr/>
          <a:lstStyle/>
          <a:p>
            <a:r>
              <a:rPr lang="en-US" dirty="0"/>
              <a:t>Technologies used</a:t>
            </a:r>
          </a:p>
        </p:txBody>
      </p:sp>
      <p:sp>
        <p:nvSpPr>
          <p:cNvPr id="4" name="Slide Number Placeholder 3">
            <a:extLst>
              <a:ext uri="{FF2B5EF4-FFF2-40B4-BE49-F238E27FC236}">
                <a16:creationId xmlns:a16="http://schemas.microsoft.com/office/drawing/2014/main" id="{65A32E52-1B70-4F84-B381-E9D9871504C5}"/>
              </a:ext>
            </a:extLst>
          </p:cNvPr>
          <p:cNvSpPr>
            <a:spLocks noGrp="1"/>
          </p:cNvSpPr>
          <p:nvPr>
            <p:ph type="sldNum" sz="quarter" idx="11"/>
          </p:nvPr>
        </p:nvSpPr>
        <p:spPr/>
        <p:txBody>
          <a:bodyPr/>
          <a:lstStyle/>
          <a:p>
            <a:fld id="{EECC7194-A4D0-457B-9D3E-53681723AFF7}" type="slidenum">
              <a:rPr lang="en-US" smtClean="0"/>
              <a:pPr/>
              <a:t>3</a:t>
            </a:fld>
            <a:endParaRPr lang="en-US" dirty="0"/>
          </a:p>
        </p:txBody>
      </p:sp>
      <p:sp>
        <p:nvSpPr>
          <p:cNvPr id="17" name="Text Placeholder 16">
            <a:extLst>
              <a:ext uri="{FF2B5EF4-FFF2-40B4-BE49-F238E27FC236}">
                <a16:creationId xmlns:a16="http://schemas.microsoft.com/office/drawing/2014/main" id="{7ED86B65-490B-4A46-9A35-518F306514E2}"/>
              </a:ext>
            </a:extLst>
          </p:cNvPr>
          <p:cNvSpPr>
            <a:spLocks noGrp="1"/>
          </p:cNvSpPr>
          <p:nvPr>
            <p:ph type="body" sz="quarter" idx="13"/>
          </p:nvPr>
        </p:nvSpPr>
        <p:spPr>
          <a:xfrm>
            <a:off x="682863" y="3857676"/>
            <a:ext cx="3276000" cy="2238815"/>
          </a:xfrm>
        </p:spPr>
        <p:txBody>
          <a:bodyPr/>
          <a:lstStyle/>
          <a:p>
            <a:r>
              <a:rPr lang="en-US" dirty="0"/>
              <a:t>Used well known HTML, CSS, JavaScript.</a:t>
            </a:r>
            <a:endParaRPr lang="en-US" noProof="1"/>
          </a:p>
        </p:txBody>
      </p:sp>
      <p:sp>
        <p:nvSpPr>
          <p:cNvPr id="18" name="Text Placeholder 17">
            <a:extLst>
              <a:ext uri="{FF2B5EF4-FFF2-40B4-BE49-F238E27FC236}">
                <a16:creationId xmlns:a16="http://schemas.microsoft.com/office/drawing/2014/main" id="{60CBFD8E-64DF-4423-A5AD-A66942481960}"/>
              </a:ext>
            </a:extLst>
          </p:cNvPr>
          <p:cNvSpPr>
            <a:spLocks noGrp="1"/>
          </p:cNvSpPr>
          <p:nvPr>
            <p:ph type="body" sz="quarter" idx="14"/>
          </p:nvPr>
        </p:nvSpPr>
        <p:spPr>
          <a:xfrm>
            <a:off x="682863" y="3068555"/>
            <a:ext cx="3276000" cy="360445"/>
          </a:xfrm>
        </p:spPr>
        <p:txBody>
          <a:bodyPr/>
          <a:lstStyle/>
          <a:p>
            <a:r>
              <a:rPr lang="en-US" dirty="0"/>
              <a:t>Front-End</a:t>
            </a:r>
          </a:p>
        </p:txBody>
      </p:sp>
      <p:sp>
        <p:nvSpPr>
          <p:cNvPr id="19" name="Text Placeholder 18">
            <a:extLst>
              <a:ext uri="{FF2B5EF4-FFF2-40B4-BE49-F238E27FC236}">
                <a16:creationId xmlns:a16="http://schemas.microsoft.com/office/drawing/2014/main" id="{5546E0D8-3EE8-4FA5-9941-005B12026C46}"/>
              </a:ext>
            </a:extLst>
          </p:cNvPr>
          <p:cNvSpPr>
            <a:spLocks noGrp="1"/>
          </p:cNvSpPr>
          <p:nvPr>
            <p:ph type="body" sz="quarter" idx="15"/>
          </p:nvPr>
        </p:nvSpPr>
        <p:spPr>
          <a:xfrm>
            <a:off x="4445432" y="3857676"/>
            <a:ext cx="3276000" cy="2238815"/>
          </a:xfrm>
        </p:spPr>
        <p:txBody>
          <a:bodyPr/>
          <a:lstStyle/>
          <a:p>
            <a:r>
              <a:rPr lang="en-US" dirty="0"/>
              <a:t>Used Well known Programming Language </a:t>
            </a:r>
            <a:r>
              <a:rPr lang="en-US" noProof="1"/>
              <a:t>that is JAVA for server-side logic.</a:t>
            </a:r>
          </a:p>
          <a:p>
            <a:r>
              <a:rPr lang="en-US" noProof="1"/>
              <a:t>Database used is PostgreSQL in Amazon RDS.</a:t>
            </a:r>
          </a:p>
        </p:txBody>
      </p:sp>
      <p:sp>
        <p:nvSpPr>
          <p:cNvPr id="20" name="Text Placeholder 19">
            <a:extLst>
              <a:ext uri="{FF2B5EF4-FFF2-40B4-BE49-F238E27FC236}">
                <a16:creationId xmlns:a16="http://schemas.microsoft.com/office/drawing/2014/main" id="{DD2E6CBE-74EE-4EC6-97D7-36D6F95ED203}"/>
              </a:ext>
            </a:extLst>
          </p:cNvPr>
          <p:cNvSpPr>
            <a:spLocks noGrp="1"/>
          </p:cNvSpPr>
          <p:nvPr>
            <p:ph type="body" sz="quarter" idx="16"/>
          </p:nvPr>
        </p:nvSpPr>
        <p:spPr>
          <a:xfrm>
            <a:off x="4445432" y="3068555"/>
            <a:ext cx="3276000" cy="360445"/>
          </a:xfrm>
        </p:spPr>
        <p:txBody>
          <a:bodyPr/>
          <a:lstStyle/>
          <a:p>
            <a:r>
              <a:rPr lang="en-US" dirty="0"/>
              <a:t>Back-End</a:t>
            </a:r>
          </a:p>
        </p:txBody>
      </p:sp>
      <p:sp>
        <p:nvSpPr>
          <p:cNvPr id="21" name="Text Placeholder 20">
            <a:extLst>
              <a:ext uri="{FF2B5EF4-FFF2-40B4-BE49-F238E27FC236}">
                <a16:creationId xmlns:a16="http://schemas.microsoft.com/office/drawing/2014/main" id="{839944D4-2F2D-438D-93AE-CFC498C791DD}"/>
              </a:ext>
            </a:extLst>
          </p:cNvPr>
          <p:cNvSpPr>
            <a:spLocks noGrp="1"/>
          </p:cNvSpPr>
          <p:nvPr>
            <p:ph type="body" sz="quarter" idx="17"/>
          </p:nvPr>
        </p:nvSpPr>
        <p:spPr>
          <a:xfrm>
            <a:off x="8208000" y="3857676"/>
            <a:ext cx="3276000" cy="2238815"/>
          </a:xfrm>
        </p:spPr>
        <p:txBody>
          <a:bodyPr/>
          <a:lstStyle/>
          <a:p>
            <a:r>
              <a:rPr lang="en-US" noProof="1"/>
              <a:t>Postman was used to check the server side working without implementing the front end and testing data comes or not.</a:t>
            </a:r>
          </a:p>
          <a:p>
            <a:r>
              <a:rPr lang="en-US" noProof="1"/>
              <a:t>Selenium to automate Web browser.</a:t>
            </a:r>
          </a:p>
          <a:p>
            <a:r>
              <a:rPr lang="en-US" noProof="1"/>
              <a:t>Cucumber to automate the Step Implementations of feature file.</a:t>
            </a:r>
          </a:p>
          <a:p>
            <a:r>
              <a:rPr lang="en-US" noProof="1"/>
              <a:t>Feature file based on requirements.</a:t>
            </a:r>
          </a:p>
        </p:txBody>
      </p:sp>
      <p:sp>
        <p:nvSpPr>
          <p:cNvPr id="22" name="Text Placeholder 21">
            <a:extLst>
              <a:ext uri="{FF2B5EF4-FFF2-40B4-BE49-F238E27FC236}">
                <a16:creationId xmlns:a16="http://schemas.microsoft.com/office/drawing/2014/main" id="{D0937D34-C77C-4A01-8453-A119A44FEA1D}"/>
              </a:ext>
            </a:extLst>
          </p:cNvPr>
          <p:cNvSpPr>
            <a:spLocks noGrp="1"/>
          </p:cNvSpPr>
          <p:nvPr>
            <p:ph type="body" sz="quarter" idx="18"/>
          </p:nvPr>
        </p:nvSpPr>
        <p:spPr>
          <a:xfrm>
            <a:off x="8208000" y="3068555"/>
            <a:ext cx="3276000" cy="360445"/>
          </a:xfrm>
        </p:spPr>
        <p:txBody>
          <a:bodyPr/>
          <a:lstStyle/>
          <a:p>
            <a:r>
              <a:rPr lang="en-US" dirty="0"/>
              <a:t>Testing</a:t>
            </a:r>
          </a:p>
        </p:txBody>
      </p:sp>
      <p:sp>
        <p:nvSpPr>
          <p:cNvPr id="30" name="object 7" descr="Beige rectangle">
            <a:extLst>
              <a:ext uri="{FF2B5EF4-FFF2-40B4-BE49-F238E27FC236}">
                <a16:creationId xmlns:a16="http://schemas.microsoft.com/office/drawing/2014/main" id="{1E04C292-AE6A-4666-9EA6-9D87F84CB793}"/>
              </a:ext>
            </a:extLst>
          </p:cNvPr>
          <p:cNvSpPr/>
          <p:nvPr/>
        </p:nvSpPr>
        <p:spPr bwMode="white">
          <a:xfrm flipV="1">
            <a:off x="722099" y="1277068"/>
            <a:ext cx="3470764" cy="45719"/>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lang="en-US" dirty="0"/>
          </a:p>
        </p:txBody>
      </p:sp>
    </p:spTree>
    <p:extLst>
      <p:ext uri="{BB962C8B-B14F-4D97-AF65-F5344CB8AC3E}">
        <p14:creationId xmlns:p14="http://schemas.microsoft.com/office/powerpoint/2010/main" val="12997195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8" name="Picture Placeholder 47">
            <a:extLst>
              <a:ext uri="{FF2B5EF4-FFF2-40B4-BE49-F238E27FC236}">
                <a16:creationId xmlns:a16="http://schemas.microsoft.com/office/drawing/2014/main" id="{51DAB4F3-6A41-481C-8A3E-932EDFC9FEDE}"/>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a:stretch/>
        </p:blipFill>
        <p:spPr>
          <a:xfrm>
            <a:off x="305847" y="179109"/>
            <a:ext cx="11580305" cy="6513922"/>
          </a:xfrm>
        </p:spPr>
      </p:pic>
      <p:sp>
        <p:nvSpPr>
          <p:cNvPr id="51" name="Rectangle 50">
            <a:extLst>
              <a:ext uri="{FF2B5EF4-FFF2-40B4-BE49-F238E27FC236}">
                <a16:creationId xmlns:a16="http://schemas.microsoft.com/office/drawing/2014/main" id="{3CBC84C2-2B48-4B15-A420-8B5F2BDE2398}"/>
              </a:ext>
              <a:ext uri="{C183D7F6-B498-43B3-948B-1728B52AA6E4}">
                <adec:decorative xmlns:adec="http://schemas.microsoft.com/office/drawing/2017/decorative" val="1"/>
              </a:ext>
            </a:extLst>
          </p:cNvPr>
          <p:cNvSpPr/>
          <p:nvPr/>
        </p:nvSpPr>
        <p:spPr>
          <a:xfrm>
            <a:off x="14238" y="254610"/>
            <a:ext cx="11832000" cy="6424281"/>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E34E91A8-F608-453C-810A-BE991818063F}"/>
              </a:ext>
            </a:extLst>
          </p:cNvPr>
          <p:cNvSpPr>
            <a:spLocks noGrp="1"/>
          </p:cNvSpPr>
          <p:nvPr>
            <p:ph type="title"/>
          </p:nvPr>
        </p:nvSpPr>
        <p:spPr/>
        <p:txBody>
          <a:bodyPr/>
          <a:lstStyle/>
          <a:p>
            <a:r>
              <a:rPr lang="en-US" dirty="0"/>
              <a:t>Project  Workflow</a:t>
            </a:r>
          </a:p>
        </p:txBody>
      </p:sp>
      <p:sp>
        <p:nvSpPr>
          <p:cNvPr id="4" name="Slide Number Placeholder 3">
            <a:extLst>
              <a:ext uri="{FF2B5EF4-FFF2-40B4-BE49-F238E27FC236}">
                <a16:creationId xmlns:a16="http://schemas.microsoft.com/office/drawing/2014/main" id="{D2DDB908-45C5-4999-982F-0A82DA013F58}"/>
              </a:ext>
            </a:extLst>
          </p:cNvPr>
          <p:cNvSpPr>
            <a:spLocks noGrp="1"/>
          </p:cNvSpPr>
          <p:nvPr>
            <p:ph type="sldNum" sz="quarter" idx="11"/>
          </p:nvPr>
        </p:nvSpPr>
        <p:spPr/>
        <p:txBody>
          <a:bodyPr/>
          <a:lstStyle/>
          <a:p>
            <a:fld id="{EECC7194-A4D0-457B-9D3E-53681723AFF7}" type="slidenum">
              <a:rPr lang="en-US" smtClean="0"/>
              <a:pPr/>
              <a:t>4</a:t>
            </a:fld>
            <a:endParaRPr lang="en-US" dirty="0"/>
          </a:p>
        </p:txBody>
      </p:sp>
      <p:sp>
        <p:nvSpPr>
          <p:cNvPr id="6" name="Text Placeholder 5">
            <a:extLst>
              <a:ext uri="{FF2B5EF4-FFF2-40B4-BE49-F238E27FC236}">
                <a16:creationId xmlns:a16="http://schemas.microsoft.com/office/drawing/2014/main" id="{A327E535-262E-40B8-A9E1-0C08FFD80900}"/>
              </a:ext>
            </a:extLst>
          </p:cNvPr>
          <p:cNvSpPr>
            <a:spLocks noGrp="1"/>
          </p:cNvSpPr>
          <p:nvPr>
            <p:ph type="body" sz="quarter" idx="14"/>
          </p:nvPr>
        </p:nvSpPr>
        <p:spPr>
          <a:xfrm>
            <a:off x="510455" y="3117933"/>
            <a:ext cx="1999889" cy="559514"/>
          </a:xfrm>
        </p:spPr>
        <p:txBody>
          <a:bodyPr/>
          <a:lstStyle/>
          <a:p>
            <a:r>
              <a:rPr lang="en-US" dirty="0"/>
              <a:t>Identify key Requirements </a:t>
            </a:r>
          </a:p>
        </p:txBody>
      </p:sp>
      <p:sp>
        <p:nvSpPr>
          <p:cNvPr id="7" name="Text Placeholder 6">
            <a:extLst>
              <a:ext uri="{FF2B5EF4-FFF2-40B4-BE49-F238E27FC236}">
                <a16:creationId xmlns:a16="http://schemas.microsoft.com/office/drawing/2014/main" id="{030E095F-965E-476E-B681-EE615BECB08B}"/>
              </a:ext>
            </a:extLst>
          </p:cNvPr>
          <p:cNvSpPr>
            <a:spLocks noGrp="1"/>
          </p:cNvSpPr>
          <p:nvPr>
            <p:ph type="body" sz="quarter" idx="15"/>
          </p:nvPr>
        </p:nvSpPr>
        <p:spPr>
          <a:xfrm>
            <a:off x="1337021" y="2383071"/>
            <a:ext cx="409323" cy="435600"/>
          </a:xfrm>
        </p:spPr>
        <p:txBody>
          <a:bodyPr/>
          <a:lstStyle/>
          <a:p>
            <a:r>
              <a:rPr lang="en-US" dirty="0"/>
              <a:t>1</a:t>
            </a:r>
          </a:p>
        </p:txBody>
      </p:sp>
      <p:sp>
        <p:nvSpPr>
          <p:cNvPr id="8" name="Text Placeholder 7">
            <a:extLst>
              <a:ext uri="{FF2B5EF4-FFF2-40B4-BE49-F238E27FC236}">
                <a16:creationId xmlns:a16="http://schemas.microsoft.com/office/drawing/2014/main" id="{AA5735F7-BDC6-4ACD-B0DE-4AB63D30BA52}"/>
              </a:ext>
            </a:extLst>
          </p:cNvPr>
          <p:cNvSpPr>
            <a:spLocks noGrp="1"/>
          </p:cNvSpPr>
          <p:nvPr>
            <p:ph type="body" sz="quarter" idx="16"/>
          </p:nvPr>
        </p:nvSpPr>
        <p:spPr>
          <a:xfrm>
            <a:off x="2970799" y="3115259"/>
            <a:ext cx="1652801" cy="562188"/>
          </a:xfrm>
        </p:spPr>
        <p:txBody>
          <a:bodyPr/>
          <a:lstStyle/>
          <a:p>
            <a:r>
              <a:rPr lang="en-US" dirty="0"/>
              <a:t>Working on Database</a:t>
            </a:r>
          </a:p>
        </p:txBody>
      </p:sp>
      <p:sp>
        <p:nvSpPr>
          <p:cNvPr id="10" name="Text Placeholder 9">
            <a:extLst>
              <a:ext uri="{FF2B5EF4-FFF2-40B4-BE49-F238E27FC236}">
                <a16:creationId xmlns:a16="http://schemas.microsoft.com/office/drawing/2014/main" id="{37BC20BC-85E6-48CD-B755-5D4149953C3B}"/>
              </a:ext>
            </a:extLst>
          </p:cNvPr>
          <p:cNvSpPr>
            <a:spLocks noGrp="1"/>
          </p:cNvSpPr>
          <p:nvPr>
            <p:ph type="body" sz="quarter" idx="18"/>
          </p:nvPr>
        </p:nvSpPr>
        <p:spPr>
          <a:xfrm>
            <a:off x="5269600" y="3159281"/>
            <a:ext cx="1652801" cy="518166"/>
          </a:xfrm>
        </p:spPr>
        <p:txBody>
          <a:bodyPr/>
          <a:lstStyle/>
          <a:p>
            <a:r>
              <a:rPr lang="en-US" dirty="0"/>
              <a:t>Working on Development</a:t>
            </a:r>
          </a:p>
        </p:txBody>
      </p:sp>
      <p:sp>
        <p:nvSpPr>
          <p:cNvPr id="12" name="Text Placeholder 11">
            <a:extLst>
              <a:ext uri="{FF2B5EF4-FFF2-40B4-BE49-F238E27FC236}">
                <a16:creationId xmlns:a16="http://schemas.microsoft.com/office/drawing/2014/main" id="{DC6EAD81-841A-483E-9B44-512A1470E471}"/>
              </a:ext>
            </a:extLst>
          </p:cNvPr>
          <p:cNvSpPr>
            <a:spLocks noGrp="1"/>
          </p:cNvSpPr>
          <p:nvPr>
            <p:ph type="body" sz="quarter" idx="20"/>
          </p:nvPr>
        </p:nvSpPr>
        <p:spPr>
          <a:xfrm>
            <a:off x="7370855" y="3159281"/>
            <a:ext cx="1999889" cy="518166"/>
          </a:xfrm>
        </p:spPr>
        <p:txBody>
          <a:bodyPr/>
          <a:lstStyle/>
          <a:p>
            <a:r>
              <a:rPr lang="en-US" dirty="0"/>
              <a:t>Testing the developed application</a:t>
            </a:r>
          </a:p>
        </p:txBody>
      </p:sp>
      <p:sp>
        <p:nvSpPr>
          <p:cNvPr id="14" name="Text Placeholder 13">
            <a:extLst>
              <a:ext uri="{FF2B5EF4-FFF2-40B4-BE49-F238E27FC236}">
                <a16:creationId xmlns:a16="http://schemas.microsoft.com/office/drawing/2014/main" id="{978028AA-13B5-4B26-947A-231084A75CD1}"/>
              </a:ext>
            </a:extLst>
          </p:cNvPr>
          <p:cNvSpPr>
            <a:spLocks noGrp="1"/>
          </p:cNvSpPr>
          <p:nvPr>
            <p:ph type="body" sz="quarter" idx="22"/>
          </p:nvPr>
        </p:nvSpPr>
        <p:spPr>
          <a:xfrm>
            <a:off x="9657654" y="3159281"/>
            <a:ext cx="1999889" cy="518166"/>
          </a:xfrm>
        </p:spPr>
        <p:txBody>
          <a:bodyPr/>
          <a:lstStyle/>
          <a:p>
            <a:r>
              <a:rPr lang="en-US" dirty="0"/>
              <a:t>Preparing the required documents</a:t>
            </a:r>
          </a:p>
        </p:txBody>
      </p:sp>
      <p:sp>
        <p:nvSpPr>
          <p:cNvPr id="15" name="Subtitle 14">
            <a:extLst>
              <a:ext uri="{FF2B5EF4-FFF2-40B4-BE49-F238E27FC236}">
                <a16:creationId xmlns:a16="http://schemas.microsoft.com/office/drawing/2014/main" id="{65657426-6073-47AB-BB7D-5ED2CAFD6BF2}"/>
              </a:ext>
            </a:extLst>
          </p:cNvPr>
          <p:cNvSpPr>
            <a:spLocks noGrp="1"/>
          </p:cNvSpPr>
          <p:nvPr>
            <p:ph type="subTitle" idx="1"/>
          </p:nvPr>
        </p:nvSpPr>
        <p:spPr>
          <a:xfrm>
            <a:off x="5101000" y="4273468"/>
            <a:ext cx="1990001" cy="620016"/>
          </a:xfrm>
        </p:spPr>
        <p:txBody>
          <a:bodyPr/>
          <a:lstStyle/>
          <a:p>
            <a:r>
              <a:rPr lang="en-US" dirty="0"/>
              <a:t>ERS</a:t>
            </a:r>
          </a:p>
        </p:txBody>
      </p:sp>
      <p:sp>
        <p:nvSpPr>
          <p:cNvPr id="19" name="object 7" descr="Beige rectangle">
            <a:extLst>
              <a:ext uri="{FF2B5EF4-FFF2-40B4-BE49-F238E27FC236}">
                <a16:creationId xmlns:a16="http://schemas.microsoft.com/office/drawing/2014/main" id="{9B6BE182-7444-49DA-B6FA-215DD68D50CA}"/>
              </a:ext>
            </a:extLst>
          </p:cNvPr>
          <p:cNvSpPr/>
          <p:nvPr/>
        </p:nvSpPr>
        <p:spPr bwMode="white">
          <a:xfrm>
            <a:off x="722099" y="1322787"/>
            <a:ext cx="4104000" cy="0"/>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lang="en-US" dirty="0"/>
          </a:p>
        </p:txBody>
      </p:sp>
      <p:cxnSp>
        <p:nvCxnSpPr>
          <p:cNvPr id="54" name="Straight Connector 53">
            <a:extLst>
              <a:ext uri="{FF2B5EF4-FFF2-40B4-BE49-F238E27FC236}">
                <a16:creationId xmlns:a16="http://schemas.microsoft.com/office/drawing/2014/main" id="{CC6D3F76-4C60-4559-AE48-60D6FBDC4B83}"/>
              </a:ext>
              <a:ext uri="{C183D7F6-B498-43B3-948B-1728B52AA6E4}">
                <adec:decorative xmlns:adec="http://schemas.microsoft.com/office/drawing/2017/decorative" val="1"/>
              </a:ext>
            </a:extLst>
          </p:cNvPr>
          <p:cNvCxnSpPr>
            <a:cxnSpLocks/>
          </p:cNvCxnSpPr>
          <p:nvPr/>
        </p:nvCxnSpPr>
        <p:spPr>
          <a:xfrm flipV="1">
            <a:off x="3759100" y="3663679"/>
            <a:ext cx="0" cy="311308"/>
          </a:xfrm>
          <a:prstGeom prst="line">
            <a:avLst/>
          </a:prstGeom>
          <a:ln w="3175">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3CA93ACF-485A-4938-9815-8D5DFE3128D2}"/>
              </a:ext>
              <a:ext uri="{C183D7F6-B498-43B3-948B-1728B52AA6E4}">
                <adec:decorative xmlns:adec="http://schemas.microsoft.com/office/drawing/2017/decorative" val="1"/>
              </a:ext>
            </a:extLst>
          </p:cNvPr>
          <p:cNvCxnSpPr>
            <a:cxnSpLocks/>
          </p:cNvCxnSpPr>
          <p:nvPr/>
        </p:nvCxnSpPr>
        <p:spPr>
          <a:xfrm flipV="1">
            <a:off x="6096000" y="3663679"/>
            <a:ext cx="1" cy="311308"/>
          </a:xfrm>
          <a:prstGeom prst="line">
            <a:avLst/>
          </a:prstGeom>
          <a:ln w="3175">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48070A33-7382-44AE-AC77-685B09986FA1}"/>
              </a:ext>
              <a:ext uri="{C183D7F6-B498-43B3-948B-1728B52AA6E4}">
                <adec:decorative xmlns:adec="http://schemas.microsoft.com/office/drawing/2017/decorative" val="1"/>
              </a:ext>
            </a:extLst>
          </p:cNvPr>
          <p:cNvCxnSpPr>
            <a:cxnSpLocks/>
          </p:cNvCxnSpPr>
          <p:nvPr/>
        </p:nvCxnSpPr>
        <p:spPr>
          <a:xfrm flipV="1">
            <a:off x="8332700" y="3663679"/>
            <a:ext cx="0" cy="311308"/>
          </a:xfrm>
          <a:prstGeom prst="line">
            <a:avLst/>
          </a:prstGeom>
          <a:ln w="3175">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90" name="Rectangle 89">
            <a:extLst>
              <a:ext uri="{FF2B5EF4-FFF2-40B4-BE49-F238E27FC236}">
                <a16:creationId xmlns:a16="http://schemas.microsoft.com/office/drawing/2014/main" id="{79784603-2F8F-493A-894B-9ECFC35876FE}"/>
              </a:ext>
              <a:ext uri="{C183D7F6-B498-43B3-948B-1728B52AA6E4}">
                <adec:decorative xmlns:adec="http://schemas.microsoft.com/office/drawing/2017/decorative" val="1"/>
              </a:ext>
            </a:extLst>
          </p:cNvPr>
          <p:cNvSpPr/>
          <p:nvPr/>
        </p:nvSpPr>
        <p:spPr>
          <a:xfrm>
            <a:off x="5281478" y="4883646"/>
            <a:ext cx="1629044" cy="45719"/>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2" name="Connector: Elbow 61">
            <a:extLst>
              <a:ext uri="{FF2B5EF4-FFF2-40B4-BE49-F238E27FC236}">
                <a16:creationId xmlns:a16="http://schemas.microsoft.com/office/drawing/2014/main" id="{9A6C85E8-3D95-45FE-A577-C08E6E920D70}"/>
              </a:ext>
              <a:ext uri="{C183D7F6-B498-43B3-948B-1728B52AA6E4}">
                <adec:decorative xmlns:adec="http://schemas.microsoft.com/office/drawing/2017/decorative" val="1"/>
              </a:ext>
            </a:extLst>
          </p:cNvPr>
          <p:cNvCxnSpPr>
            <a:cxnSpLocks/>
            <a:stCxn id="6" idx="2"/>
            <a:endCxn id="15" idx="0"/>
          </p:cNvCxnSpPr>
          <p:nvPr/>
        </p:nvCxnSpPr>
        <p:spPr>
          <a:xfrm rot="16200000" flipH="1">
            <a:off x="3505190" y="1682656"/>
            <a:ext cx="596021" cy="4585601"/>
          </a:xfrm>
          <a:prstGeom prst="bentConnector3">
            <a:avLst>
              <a:gd name="adj1" fmla="val 50000"/>
            </a:avLst>
          </a:prstGeom>
          <a:ln w="3175">
            <a:solidFill>
              <a:schemeClr val="bg2"/>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70" name="Connector: Elbow 69">
            <a:extLst>
              <a:ext uri="{FF2B5EF4-FFF2-40B4-BE49-F238E27FC236}">
                <a16:creationId xmlns:a16="http://schemas.microsoft.com/office/drawing/2014/main" id="{F1BB5F7E-073B-4BF0-8FA1-F724BA8DB3D0}"/>
              </a:ext>
              <a:ext uri="{C183D7F6-B498-43B3-948B-1728B52AA6E4}">
                <adec:decorative xmlns:adec="http://schemas.microsoft.com/office/drawing/2017/decorative" val="1"/>
              </a:ext>
            </a:extLst>
          </p:cNvPr>
          <p:cNvCxnSpPr>
            <a:cxnSpLocks/>
            <a:stCxn id="14" idx="2"/>
            <a:endCxn id="15" idx="0"/>
          </p:cNvCxnSpPr>
          <p:nvPr/>
        </p:nvCxnSpPr>
        <p:spPr>
          <a:xfrm rot="5400000">
            <a:off x="8078790" y="1694658"/>
            <a:ext cx="596021" cy="4561598"/>
          </a:xfrm>
          <a:prstGeom prst="bentConnector3">
            <a:avLst>
              <a:gd name="adj1" fmla="val 50000"/>
            </a:avLst>
          </a:prstGeom>
          <a:ln w="3175">
            <a:solidFill>
              <a:schemeClr val="bg2"/>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E2935599-B9F0-4312-864E-F6E3EF1AAC8E}"/>
              </a:ext>
              <a:ext uri="{C183D7F6-B498-43B3-948B-1728B52AA6E4}">
                <adec:decorative xmlns:adec="http://schemas.microsoft.com/office/drawing/2017/decorative" val="1"/>
              </a:ext>
            </a:extLst>
          </p:cNvPr>
          <p:cNvGrpSpPr>
            <a:grpSpLocks noChangeAspect="1"/>
          </p:cNvGrpSpPr>
          <p:nvPr/>
        </p:nvGrpSpPr>
        <p:grpSpPr>
          <a:xfrm>
            <a:off x="3380336" y="2224959"/>
            <a:ext cx="896287" cy="745643"/>
            <a:chOff x="1824638" y="1733550"/>
            <a:chExt cx="1192959" cy="992451"/>
          </a:xfrm>
        </p:grpSpPr>
        <p:sp>
          <p:nvSpPr>
            <p:cNvPr id="31" name="Rectangle 30">
              <a:extLst>
                <a:ext uri="{FF2B5EF4-FFF2-40B4-BE49-F238E27FC236}">
                  <a16:creationId xmlns:a16="http://schemas.microsoft.com/office/drawing/2014/main" id="{56718F85-02C5-4814-847B-818C8CCE6A2E}"/>
                </a:ext>
              </a:extLst>
            </p:cNvPr>
            <p:cNvSpPr/>
            <p:nvPr/>
          </p:nvSpPr>
          <p:spPr>
            <a:xfrm>
              <a:off x="1824638" y="1733550"/>
              <a:ext cx="992451" cy="992451"/>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6B5C2063-3BBD-48BC-BDD6-D5E9563B1934}"/>
                </a:ext>
              </a:extLst>
            </p:cNvPr>
            <p:cNvSpPr/>
            <p:nvPr/>
          </p:nvSpPr>
          <p:spPr>
            <a:xfrm>
              <a:off x="1925901" y="1819672"/>
              <a:ext cx="1091696" cy="820207"/>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3" name="Group 32">
            <a:extLst>
              <a:ext uri="{FF2B5EF4-FFF2-40B4-BE49-F238E27FC236}">
                <a16:creationId xmlns:a16="http://schemas.microsoft.com/office/drawing/2014/main" id="{5E2C35B1-F420-4244-8B67-EA845C8CAF53}"/>
              </a:ext>
              <a:ext uri="{C183D7F6-B498-43B3-948B-1728B52AA6E4}">
                <adec:decorative xmlns:adec="http://schemas.microsoft.com/office/drawing/2017/decorative" val="1"/>
              </a:ext>
            </a:extLst>
          </p:cNvPr>
          <p:cNvGrpSpPr>
            <a:grpSpLocks noChangeAspect="1"/>
          </p:cNvGrpSpPr>
          <p:nvPr/>
        </p:nvGrpSpPr>
        <p:grpSpPr>
          <a:xfrm flipH="1">
            <a:off x="7914029" y="2224959"/>
            <a:ext cx="896287" cy="745643"/>
            <a:chOff x="1824638" y="1733550"/>
            <a:chExt cx="1192959" cy="992451"/>
          </a:xfrm>
        </p:grpSpPr>
        <p:sp>
          <p:nvSpPr>
            <p:cNvPr id="34" name="Rectangle 33">
              <a:extLst>
                <a:ext uri="{FF2B5EF4-FFF2-40B4-BE49-F238E27FC236}">
                  <a16:creationId xmlns:a16="http://schemas.microsoft.com/office/drawing/2014/main" id="{35DB04D1-9BD5-4C35-8B33-0432F97A6012}"/>
                </a:ext>
              </a:extLst>
            </p:cNvPr>
            <p:cNvSpPr/>
            <p:nvPr/>
          </p:nvSpPr>
          <p:spPr>
            <a:xfrm>
              <a:off x="1824638" y="1733550"/>
              <a:ext cx="992451" cy="992451"/>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3C23B33E-1386-44B0-B24A-50A8F9B55FFD}"/>
                </a:ext>
              </a:extLst>
            </p:cNvPr>
            <p:cNvSpPr/>
            <p:nvPr/>
          </p:nvSpPr>
          <p:spPr>
            <a:xfrm>
              <a:off x="1925901" y="1819672"/>
              <a:ext cx="1091696" cy="820207"/>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6" name="Group 35">
            <a:extLst>
              <a:ext uri="{FF2B5EF4-FFF2-40B4-BE49-F238E27FC236}">
                <a16:creationId xmlns:a16="http://schemas.microsoft.com/office/drawing/2014/main" id="{645F4DD1-5663-4019-891C-8821ED8ACA9F}"/>
              </a:ext>
              <a:ext uri="{C183D7F6-B498-43B3-948B-1728B52AA6E4}">
                <adec:decorative xmlns:adec="http://schemas.microsoft.com/office/drawing/2017/decorative" val="1"/>
              </a:ext>
            </a:extLst>
          </p:cNvPr>
          <p:cNvGrpSpPr>
            <a:grpSpLocks noChangeAspect="1"/>
          </p:cNvGrpSpPr>
          <p:nvPr/>
        </p:nvGrpSpPr>
        <p:grpSpPr>
          <a:xfrm>
            <a:off x="5723178" y="2223240"/>
            <a:ext cx="745643" cy="745643"/>
            <a:chOff x="5482999" y="1607028"/>
            <a:chExt cx="1200866" cy="1200866"/>
          </a:xfrm>
        </p:grpSpPr>
        <p:sp>
          <p:nvSpPr>
            <p:cNvPr id="37" name="Rectangle 36">
              <a:extLst>
                <a:ext uri="{FF2B5EF4-FFF2-40B4-BE49-F238E27FC236}">
                  <a16:creationId xmlns:a16="http://schemas.microsoft.com/office/drawing/2014/main" id="{9AAD7458-0E1F-4289-885E-7991DEFE6E7D}"/>
                </a:ext>
              </a:extLst>
            </p:cNvPr>
            <p:cNvSpPr/>
            <p:nvPr/>
          </p:nvSpPr>
          <p:spPr>
            <a:xfrm>
              <a:off x="5587207" y="1711236"/>
              <a:ext cx="992451" cy="992451"/>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2C5F22B3-BA39-4DDB-9CD2-F9F1183608D0}"/>
                </a:ext>
              </a:extLst>
            </p:cNvPr>
            <p:cNvSpPr/>
            <p:nvPr/>
          </p:nvSpPr>
          <p:spPr>
            <a:xfrm>
              <a:off x="5482999" y="1607028"/>
              <a:ext cx="1200866" cy="1200866"/>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 name="Group 1">
            <a:extLst>
              <a:ext uri="{FF2B5EF4-FFF2-40B4-BE49-F238E27FC236}">
                <a16:creationId xmlns:a16="http://schemas.microsoft.com/office/drawing/2014/main" id="{7ACC6B18-DB03-4AC5-B015-6374FF16D1E5}"/>
              </a:ext>
              <a:ext uri="{C183D7F6-B498-43B3-948B-1728B52AA6E4}">
                <adec:decorative xmlns:adec="http://schemas.microsoft.com/office/drawing/2017/decorative" val="1"/>
              </a:ext>
            </a:extLst>
          </p:cNvPr>
          <p:cNvGrpSpPr>
            <a:grpSpLocks noChangeAspect="1"/>
          </p:cNvGrpSpPr>
          <p:nvPr/>
        </p:nvGrpSpPr>
        <p:grpSpPr>
          <a:xfrm>
            <a:off x="10310145" y="2224959"/>
            <a:ext cx="926876" cy="745643"/>
            <a:chOff x="7901577" y="2268089"/>
            <a:chExt cx="926876" cy="745643"/>
          </a:xfrm>
        </p:grpSpPr>
        <p:sp>
          <p:nvSpPr>
            <p:cNvPr id="44" name="Rectangle 43">
              <a:extLst>
                <a:ext uri="{FF2B5EF4-FFF2-40B4-BE49-F238E27FC236}">
                  <a16:creationId xmlns:a16="http://schemas.microsoft.com/office/drawing/2014/main" id="{FBAA099B-7326-44B7-B125-672BA72A6C05}"/>
                </a:ext>
              </a:extLst>
            </p:cNvPr>
            <p:cNvSpPr/>
            <p:nvPr/>
          </p:nvSpPr>
          <p:spPr>
            <a:xfrm flipH="1">
              <a:off x="8516862" y="2268089"/>
              <a:ext cx="311591" cy="745643"/>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06107D1A-01D9-4CE4-9A22-FC55274F17C6}"/>
                </a:ext>
              </a:extLst>
            </p:cNvPr>
            <p:cNvSpPr/>
            <p:nvPr/>
          </p:nvSpPr>
          <p:spPr>
            <a:xfrm flipH="1">
              <a:off x="7901577" y="2332794"/>
              <a:ext cx="781787" cy="616234"/>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7" name="Group 46">
            <a:extLst>
              <a:ext uri="{FF2B5EF4-FFF2-40B4-BE49-F238E27FC236}">
                <a16:creationId xmlns:a16="http://schemas.microsoft.com/office/drawing/2014/main" id="{95074261-BBC0-4AF3-AF09-C64386DBB2CF}"/>
              </a:ext>
              <a:ext uri="{C183D7F6-B498-43B3-948B-1728B52AA6E4}">
                <adec:decorative xmlns:adec="http://schemas.microsoft.com/office/drawing/2017/decorative" val="1"/>
              </a:ext>
            </a:extLst>
          </p:cNvPr>
          <p:cNvGrpSpPr>
            <a:grpSpLocks noChangeAspect="1"/>
          </p:cNvGrpSpPr>
          <p:nvPr/>
        </p:nvGrpSpPr>
        <p:grpSpPr>
          <a:xfrm flipH="1">
            <a:off x="949886" y="2224959"/>
            <a:ext cx="926876" cy="745643"/>
            <a:chOff x="7901577" y="2268089"/>
            <a:chExt cx="926876" cy="745643"/>
          </a:xfrm>
        </p:grpSpPr>
        <p:sp>
          <p:nvSpPr>
            <p:cNvPr id="50" name="Rectangle 49">
              <a:extLst>
                <a:ext uri="{FF2B5EF4-FFF2-40B4-BE49-F238E27FC236}">
                  <a16:creationId xmlns:a16="http://schemas.microsoft.com/office/drawing/2014/main" id="{C4BF8F4D-C494-48D1-8EDB-FE34A665FBEE}"/>
                </a:ext>
              </a:extLst>
            </p:cNvPr>
            <p:cNvSpPr/>
            <p:nvPr/>
          </p:nvSpPr>
          <p:spPr>
            <a:xfrm flipH="1">
              <a:off x="8516862" y="2268089"/>
              <a:ext cx="311591" cy="745643"/>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EF7A8167-402E-4636-8949-042E663C233E}"/>
                </a:ext>
              </a:extLst>
            </p:cNvPr>
            <p:cNvSpPr/>
            <p:nvPr/>
          </p:nvSpPr>
          <p:spPr>
            <a:xfrm flipH="1">
              <a:off x="7901577" y="2332794"/>
              <a:ext cx="781787" cy="616234"/>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 name="Text Placeholder 6">
            <a:extLst>
              <a:ext uri="{FF2B5EF4-FFF2-40B4-BE49-F238E27FC236}">
                <a16:creationId xmlns:a16="http://schemas.microsoft.com/office/drawing/2014/main" id="{EF3AE479-2637-F61B-A78E-7A8310D18927}"/>
              </a:ext>
            </a:extLst>
          </p:cNvPr>
          <p:cNvSpPr txBox="1">
            <a:spLocks/>
          </p:cNvSpPr>
          <p:nvPr/>
        </p:nvSpPr>
        <p:spPr>
          <a:xfrm>
            <a:off x="3583993" y="2383694"/>
            <a:ext cx="409323" cy="435600"/>
          </a:xfrm>
          <a:prstGeom prst="rect">
            <a:avLst/>
          </a:prstGeom>
          <a:solidFill>
            <a:schemeClr val="tx2">
              <a:alpha val="70000"/>
            </a:schemeClr>
          </a:solidFill>
        </p:spPr>
        <p:txBody>
          <a:bodyPr vert="horz" lIns="0" tIns="0" rIns="0" bIns="0" rtlCol="0" anchor="ctr">
            <a:noAutofit/>
          </a:bodyPr>
          <a:lstStyle>
            <a:lvl1pPr marL="0" indent="0" algn="ctr" defTabSz="914400" rtl="0" eaLnBrk="1" latinLnBrk="0" hangingPunct="1">
              <a:lnSpc>
                <a:spcPct val="100000"/>
              </a:lnSpc>
              <a:spcBef>
                <a:spcPts val="0"/>
              </a:spcBef>
              <a:spcAft>
                <a:spcPts val="1000"/>
              </a:spcAft>
              <a:buClr>
                <a:schemeClr val="accent2"/>
              </a:buClr>
              <a:buFont typeface="Arial" panose="020B0604020202020204" pitchFamily="34" charset="0"/>
              <a:buNone/>
              <a:defRPr sz="2400" b="1" kern="1200" cap="all" baseline="0">
                <a:solidFill>
                  <a:schemeClr val="accent1"/>
                </a:solidFill>
                <a:latin typeface="+mj-lt"/>
                <a:ea typeface="+mn-ea"/>
                <a:cs typeface="+mn-cs"/>
              </a:defRPr>
            </a:lvl1pPr>
            <a:lvl2pPr marL="266700" indent="0" algn="l" defTabSz="914400" rtl="0" eaLnBrk="1" latinLnBrk="0" hangingPunct="1">
              <a:lnSpc>
                <a:spcPct val="100000"/>
              </a:lnSpc>
              <a:spcBef>
                <a:spcPts val="0"/>
              </a:spcBef>
              <a:spcAft>
                <a:spcPts val="1000"/>
              </a:spcAft>
              <a:buClr>
                <a:schemeClr val="accent2"/>
              </a:buClr>
              <a:buFontTx/>
              <a:buNone/>
              <a:defRPr sz="1400" kern="1200">
                <a:solidFill>
                  <a:schemeClr val="bg1"/>
                </a:solidFill>
                <a:latin typeface="+mn-lt"/>
                <a:ea typeface="+mn-ea"/>
                <a:cs typeface="+mn-cs"/>
              </a:defRPr>
            </a:lvl2pPr>
            <a:lvl3pPr marL="447675" indent="0"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None/>
              <a:defRPr sz="1200" kern="1200">
                <a:solidFill>
                  <a:schemeClr val="bg1"/>
                </a:solidFill>
                <a:latin typeface="+mn-lt"/>
                <a:ea typeface="+mn-ea"/>
                <a:cs typeface="+mn-cs"/>
              </a:defRPr>
            </a:lvl3pPr>
            <a:lvl4pPr marL="628650" indent="0"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None/>
              <a:defRPr sz="1000" kern="1200">
                <a:solidFill>
                  <a:schemeClr val="bg1"/>
                </a:solidFill>
                <a:latin typeface="+mn-lt"/>
                <a:ea typeface="+mn-ea"/>
                <a:cs typeface="+mn-cs"/>
              </a:defRPr>
            </a:lvl4pPr>
            <a:lvl5pPr marL="809625" indent="0" algn="l" defTabSz="914400" rtl="0" eaLnBrk="1" latinLnBrk="0" hangingPunct="1">
              <a:lnSpc>
                <a:spcPct val="100000"/>
              </a:lnSpc>
              <a:spcBef>
                <a:spcPts val="0"/>
              </a:spcBef>
              <a:spcAft>
                <a:spcPts val="1000"/>
              </a:spcAft>
              <a:buFont typeface="Arial" panose="020B0604020202020204" pitchFamily="34" charset="0"/>
              <a:buNone/>
              <a:defRPr sz="1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2</a:t>
            </a:r>
          </a:p>
        </p:txBody>
      </p:sp>
      <p:sp>
        <p:nvSpPr>
          <p:cNvPr id="27" name="Text Placeholder 6">
            <a:extLst>
              <a:ext uri="{FF2B5EF4-FFF2-40B4-BE49-F238E27FC236}">
                <a16:creationId xmlns:a16="http://schemas.microsoft.com/office/drawing/2014/main" id="{FB82694F-68E7-3FAC-9B9E-5A3E0B0B43D4}"/>
              </a:ext>
            </a:extLst>
          </p:cNvPr>
          <p:cNvSpPr txBox="1">
            <a:spLocks/>
          </p:cNvSpPr>
          <p:nvPr/>
        </p:nvSpPr>
        <p:spPr>
          <a:xfrm>
            <a:off x="5887189" y="2378261"/>
            <a:ext cx="409323" cy="435600"/>
          </a:xfrm>
          <a:prstGeom prst="rect">
            <a:avLst/>
          </a:prstGeom>
          <a:solidFill>
            <a:schemeClr val="tx2">
              <a:alpha val="70000"/>
            </a:schemeClr>
          </a:solidFill>
        </p:spPr>
        <p:txBody>
          <a:bodyPr vert="horz" lIns="0" tIns="0" rIns="0" bIns="0" rtlCol="0" anchor="ctr">
            <a:noAutofit/>
          </a:bodyPr>
          <a:lstStyle>
            <a:lvl1pPr marL="0" indent="0" algn="ctr" defTabSz="914400" rtl="0" eaLnBrk="1" latinLnBrk="0" hangingPunct="1">
              <a:lnSpc>
                <a:spcPct val="100000"/>
              </a:lnSpc>
              <a:spcBef>
                <a:spcPts val="0"/>
              </a:spcBef>
              <a:spcAft>
                <a:spcPts val="1000"/>
              </a:spcAft>
              <a:buClr>
                <a:schemeClr val="accent2"/>
              </a:buClr>
              <a:buFont typeface="Arial" panose="020B0604020202020204" pitchFamily="34" charset="0"/>
              <a:buNone/>
              <a:defRPr sz="2400" b="1" kern="1200" cap="all" baseline="0">
                <a:solidFill>
                  <a:schemeClr val="accent1"/>
                </a:solidFill>
                <a:latin typeface="+mj-lt"/>
                <a:ea typeface="+mn-ea"/>
                <a:cs typeface="+mn-cs"/>
              </a:defRPr>
            </a:lvl1pPr>
            <a:lvl2pPr marL="266700" indent="0" algn="l" defTabSz="914400" rtl="0" eaLnBrk="1" latinLnBrk="0" hangingPunct="1">
              <a:lnSpc>
                <a:spcPct val="100000"/>
              </a:lnSpc>
              <a:spcBef>
                <a:spcPts val="0"/>
              </a:spcBef>
              <a:spcAft>
                <a:spcPts val="1000"/>
              </a:spcAft>
              <a:buClr>
                <a:schemeClr val="accent2"/>
              </a:buClr>
              <a:buFontTx/>
              <a:buNone/>
              <a:defRPr sz="1400" kern="1200">
                <a:solidFill>
                  <a:schemeClr val="bg1"/>
                </a:solidFill>
                <a:latin typeface="+mn-lt"/>
                <a:ea typeface="+mn-ea"/>
                <a:cs typeface="+mn-cs"/>
              </a:defRPr>
            </a:lvl2pPr>
            <a:lvl3pPr marL="447675" indent="0"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None/>
              <a:defRPr sz="1200" kern="1200">
                <a:solidFill>
                  <a:schemeClr val="bg1"/>
                </a:solidFill>
                <a:latin typeface="+mn-lt"/>
                <a:ea typeface="+mn-ea"/>
                <a:cs typeface="+mn-cs"/>
              </a:defRPr>
            </a:lvl3pPr>
            <a:lvl4pPr marL="628650" indent="0"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None/>
              <a:defRPr sz="1000" kern="1200">
                <a:solidFill>
                  <a:schemeClr val="bg1"/>
                </a:solidFill>
                <a:latin typeface="+mn-lt"/>
                <a:ea typeface="+mn-ea"/>
                <a:cs typeface="+mn-cs"/>
              </a:defRPr>
            </a:lvl4pPr>
            <a:lvl5pPr marL="809625" indent="0" algn="l" defTabSz="914400" rtl="0" eaLnBrk="1" latinLnBrk="0" hangingPunct="1">
              <a:lnSpc>
                <a:spcPct val="100000"/>
              </a:lnSpc>
              <a:spcBef>
                <a:spcPts val="0"/>
              </a:spcBef>
              <a:spcAft>
                <a:spcPts val="1000"/>
              </a:spcAft>
              <a:buFont typeface="Arial" panose="020B0604020202020204" pitchFamily="34" charset="0"/>
              <a:buNone/>
              <a:defRPr sz="1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3</a:t>
            </a:r>
          </a:p>
        </p:txBody>
      </p:sp>
      <p:sp>
        <p:nvSpPr>
          <p:cNvPr id="59" name="Text Placeholder 6">
            <a:extLst>
              <a:ext uri="{FF2B5EF4-FFF2-40B4-BE49-F238E27FC236}">
                <a16:creationId xmlns:a16="http://schemas.microsoft.com/office/drawing/2014/main" id="{548631C2-B3FB-4BCD-5C9D-6B54498A1E50}"/>
              </a:ext>
            </a:extLst>
          </p:cNvPr>
          <p:cNvSpPr txBox="1">
            <a:spLocks/>
          </p:cNvSpPr>
          <p:nvPr/>
        </p:nvSpPr>
        <p:spPr>
          <a:xfrm>
            <a:off x="8206964" y="2386007"/>
            <a:ext cx="409323" cy="435600"/>
          </a:xfrm>
          <a:prstGeom prst="rect">
            <a:avLst/>
          </a:prstGeom>
          <a:solidFill>
            <a:schemeClr val="tx2">
              <a:alpha val="70000"/>
            </a:schemeClr>
          </a:solidFill>
        </p:spPr>
        <p:txBody>
          <a:bodyPr vert="horz" lIns="0" tIns="0" rIns="0" bIns="0" rtlCol="0" anchor="ctr">
            <a:noAutofit/>
          </a:bodyPr>
          <a:lstStyle>
            <a:lvl1pPr marL="0" indent="0" algn="ctr" defTabSz="914400" rtl="0" eaLnBrk="1" latinLnBrk="0" hangingPunct="1">
              <a:lnSpc>
                <a:spcPct val="100000"/>
              </a:lnSpc>
              <a:spcBef>
                <a:spcPts val="0"/>
              </a:spcBef>
              <a:spcAft>
                <a:spcPts val="1000"/>
              </a:spcAft>
              <a:buClr>
                <a:schemeClr val="accent2"/>
              </a:buClr>
              <a:buFont typeface="Arial" panose="020B0604020202020204" pitchFamily="34" charset="0"/>
              <a:buNone/>
              <a:defRPr sz="2400" b="1" kern="1200" cap="all" baseline="0">
                <a:solidFill>
                  <a:schemeClr val="accent1"/>
                </a:solidFill>
                <a:latin typeface="+mj-lt"/>
                <a:ea typeface="+mn-ea"/>
                <a:cs typeface="+mn-cs"/>
              </a:defRPr>
            </a:lvl1pPr>
            <a:lvl2pPr marL="266700" indent="0" algn="l" defTabSz="914400" rtl="0" eaLnBrk="1" latinLnBrk="0" hangingPunct="1">
              <a:lnSpc>
                <a:spcPct val="100000"/>
              </a:lnSpc>
              <a:spcBef>
                <a:spcPts val="0"/>
              </a:spcBef>
              <a:spcAft>
                <a:spcPts val="1000"/>
              </a:spcAft>
              <a:buClr>
                <a:schemeClr val="accent2"/>
              </a:buClr>
              <a:buFontTx/>
              <a:buNone/>
              <a:defRPr sz="1400" kern="1200">
                <a:solidFill>
                  <a:schemeClr val="bg1"/>
                </a:solidFill>
                <a:latin typeface="+mn-lt"/>
                <a:ea typeface="+mn-ea"/>
                <a:cs typeface="+mn-cs"/>
              </a:defRPr>
            </a:lvl2pPr>
            <a:lvl3pPr marL="447675" indent="0"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None/>
              <a:defRPr sz="1200" kern="1200">
                <a:solidFill>
                  <a:schemeClr val="bg1"/>
                </a:solidFill>
                <a:latin typeface="+mn-lt"/>
                <a:ea typeface="+mn-ea"/>
                <a:cs typeface="+mn-cs"/>
              </a:defRPr>
            </a:lvl3pPr>
            <a:lvl4pPr marL="628650" indent="0"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None/>
              <a:defRPr sz="1000" kern="1200">
                <a:solidFill>
                  <a:schemeClr val="bg1"/>
                </a:solidFill>
                <a:latin typeface="+mn-lt"/>
                <a:ea typeface="+mn-ea"/>
                <a:cs typeface="+mn-cs"/>
              </a:defRPr>
            </a:lvl4pPr>
            <a:lvl5pPr marL="809625" indent="0" algn="l" defTabSz="914400" rtl="0" eaLnBrk="1" latinLnBrk="0" hangingPunct="1">
              <a:lnSpc>
                <a:spcPct val="100000"/>
              </a:lnSpc>
              <a:spcBef>
                <a:spcPts val="0"/>
              </a:spcBef>
              <a:spcAft>
                <a:spcPts val="1000"/>
              </a:spcAft>
              <a:buFont typeface="Arial" panose="020B0604020202020204" pitchFamily="34" charset="0"/>
              <a:buNone/>
              <a:defRPr sz="1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4</a:t>
            </a:r>
          </a:p>
        </p:txBody>
      </p:sp>
      <p:sp>
        <p:nvSpPr>
          <p:cNvPr id="64" name="Text Placeholder 6">
            <a:extLst>
              <a:ext uri="{FF2B5EF4-FFF2-40B4-BE49-F238E27FC236}">
                <a16:creationId xmlns:a16="http://schemas.microsoft.com/office/drawing/2014/main" id="{7759C254-4905-4132-1A5C-AA6B29258CA9}"/>
              </a:ext>
            </a:extLst>
          </p:cNvPr>
          <p:cNvSpPr txBox="1">
            <a:spLocks/>
          </p:cNvSpPr>
          <p:nvPr/>
        </p:nvSpPr>
        <p:spPr>
          <a:xfrm>
            <a:off x="10452936" y="2378261"/>
            <a:ext cx="409323" cy="435600"/>
          </a:xfrm>
          <a:prstGeom prst="rect">
            <a:avLst/>
          </a:prstGeom>
          <a:solidFill>
            <a:schemeClr val="tx2">
              <a:alpha val="70000"/>
            </a:schemeClr>
          </a:solidFill>
        </p:spPr>
        <p:txBody>
          <a:bodyPr vert="horz" lIns="0" tIns="0" rIns="0" bIns="0" rtlCol="0" anchor="ctr">
            <a:noAutofit/>
          </a:bodyPr>
          <a:lstStyle>
            <a:lvl1pPr marL="0" indent="0" algn="ctr" defTabSz="914400" rtl="0" eaLnBrk="1" latinLnBrk="0" hangingPunct="1">
              <a:lnSpc>
                <a:spcPct val="100000"/>
              </a:lnSpc>
              <a:spcBef>
                <a:spcPts val="0"/>
              </a:spcBef>
              <a:spcAft>
                <a:spcPts val="1000"/>
              </a:spcAft>
              <a:buClr>
                <a:schemeClr val="accent2"/>
              </a:buClr>
              <a:buFont typeface="Arial" panose="020B0604020202020204" pitchFamily="34" charset="0"/>
              <a:buNone/>
              <a:defRPr sz="2400" b="1" kern="1200" cap="all" baseline="0">
                <a:solidFill>
                  <a:schemeClr val="accent1"/>
                </a:solidFill>
                <a:latin typeface="+mj-lt"/>
                <a:ea typeface="+mn-ea"/>
                <a:cs typeface="+mn-cs"/>
              </a:defRPr>
            </a:lvl1pPr>
            <a:lvl2pPr marL="266700" indent="0" algn="l" defTabSz="914400" rtl="0" eaLnBrk="1" latinLnBrk="0" hangingPunct="1">
              <a:lnSpc>
                <a:spcPct val="100000"/>
              </a:lnSpc>
              <a:spcBef>
                <a:spcPts val="0"/>
              </a:spcBef>
              <a:spcAft>
                <a:spcPts val="1000"/>
              </a:spcAft>
              <a:buClr>
                <a:schemeClr val="accent2"/>
              </a:buClr>
              <a:buFontTx/>
              <a:buNone/>
              <a:defRPr sz="1400" kern="1200">
                <a:solidFill>
                  <a:schemeClr val="bg1"/>
                </a:solidFill>
                <a:latin typeface="+mn-lt"/>
                <a:ea typeface="+mn-ea"/>
                <a:cs typeface="+mn-cs"/>
              </a:defRPr>
            </a:lvl2pPr>
            <a:lvl3pPr marL="447675" indent="0"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None/>
              <a:defRPr sz="1200" kern="1200">
                <a:solidFill>
                  <a:schemeClr val="bg1"/>
                </a:solidFill>
                <a:latin typeface="+mn-lt"/>
                <a:ea typeface="+mn-ea"/>
                <a:cs typeface="+mn-cs"/>
              </a:defRPr>
            </a:lvl3pPr>
            <a:lvl4pPr marL="628650" indent="0"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None/>
              <a:defRPr sz="1000" kern="1200">
                <a:solidFill>
                  <a:schemeClr val="bg1"/>
                </a:solidFill>
                <a:latin typeface="+mn-lt"/>
                <a:ea typeface="+mn-ea"/>
                <a:cs typeface="+mn-cs"/>
              </a:defRPr>
            </a:lvl4pPr>
            <a:lvl5pPr marL="809625" indent="0" algn="l" defTabSz="914400" rtl="0" eaLnBrk="1" latinLnBrk="0" hangingPunct="1">
              <a:lnSpc>
                <a:spcPct val="100000"/>
              </a:lnSpc>
              <a:spcBef>
                <a:spcPts val="0"/>
              </a:spcBef>
              <a:spcAft>
                <a:spcPts val="1000"/>
              </a:spcAft>
              <a:buFont typeface="Arial" panose="020B0604020202020204" pitchFamily="34" charset="0"/>
              <a:buNone/>
              <a:defRPr sz="1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5</a:t>
            </a:r>
          </a:p>
        </p:txBody>
      </p:sp>
    </p:spTree>
    <p:extLst>
      <p:ext uri="{BB962C8B-B14F-4D97-AF65-F5344CB8AC3E}">
        <p14:creationId xmlns:p14="http://schemas.microsoft.com/office/powerpoint/2010/main" val="3697691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A2F6A-636F-4857-B3DF-84C40FD31807}"/>
              </a:ext>
            </a:extLst>
          </p:cNvPr>
          <p:cNvSpPr>
            <a:spLocks noGrp="1"/>
          </p:cNvSpPr>
          <p:nvPr>
            <p:ph type="title"/>
          </p:nvPr>
        </p:nvSpPr>
        <p:spPr>
          <a:xfrm>
            <a:off x="683999" y="808186"/>
            <a:ext cx="8619391" cy="370166"/>
          </a:xfrm>
        </p:spPr>
        <p:txBody>
          <a:bodyPr/>
          <a:lstStyle/>
          <a:p>
            <a:r>
              <a:rPr lang="en-US" dirty="0"/>
              <a:t>Requirements   Traceability  Matrix</a:t>
            </a:r>
          </a:p>
        </p:txBody>
      </p:sp>
      <p:sp>
        <p:nvSpPr>
          <p:cNvPr id="3" name="Slide Number Placeholder 2">
            <a:extLst>
              <a:ext uri="{FF2B5EF4-FFF2-40B4-BE49-F238E27FC236}">
                <a16:creationId xmlns:a16="http://schemas.microsoft.com/office/drawing/2014/main" id="{126DEDAB-4595-4AAB-8FB4-F3036F68D70A}"/>
              </a:ext>
            </a:extLst>
          </p:cNvPr>
          <p:cNvSpPr>
            <a:spLocks noGrp="1"/>
          </p:cNvSpPr>
          <p:nvPr>
            <p:ph type="sldNum" sz="quarter" idx="11"/>
          </p:nvPr>
        </p:nvSpPr>
        <p:spPr/>
        <p:txBody>
          <a:bodyPr/>
          <a:lstStyle/>
          <a:p>
            <a:fld id="{EECC7194-A4D0-457B-9D3E-53681723AFF7}" type="slidenum">
              <a:rPr lang="en-US" smtClean="0"/>
              <a:pPr/>
              <a:t>5</a:t>
            </a:fld>
            <a:endParaRPr lang="en-US" dirty="0"/>
          </a:p>
        </p:txBody>
      </p:sp>
      <p:sp>
        <p:nvSpPr>
          <p:cNvPr id="9" name="object 7" descr="Beige rectangle">
            <a:extLst>
              <a:ext uri="{FF2B5EF4-FFF2-40B4-BE49-F238E27FC236}">
                <a16:creationId xmlns:a16="http://schemas.microsoft.com/office/drawing/2014/main" id="{C88E3957-6CDD-4061-AA83-A074A57C9C12}"/>
              </a:ext>
            </a:extLst>
          </p:cNvPr>
          <p:cNvSpPr/>
          <p:nvPr/>
        </p:nvSpPr>
        <p:spPr bwMode="white">
          <a:xfrm>
            <a:off x="722099" y="1322787"/>
            <a:ext cx="8619390" cy="128508"/>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lang="en-US" dirty="0"/>
          </a:p>
        </p:txBody>
      </p:sp>
      <p:graphicFrame>
        <p:nvGraphicFramePr>
          <p:cNvPr id="5" name="Table 4">
            <a:extLst>
              <a:ext uri="{FF2B5EF4-FFF2-40B4-BE49-F238E27FC236}">
                <a16:creationId xmlns:a16="http://schemas.microsoft.com/office/drawing/2014/main" id="{049861AD-94C4-4633-6547-3E2306F90D7B}"/>
              </a:ext>
            </a:extLst>
          </p:cNvPr>
          <p:cNvGraphicFramePr>
            <a:graphicFrameLocks noGrp="1"/>
          </p:cNvGraphicFramePr>
          <p:nvPr>
            <p:extLst>
              <p:ext uri="{D42A27DB-BD31-4B8C-83A1-F6EECF244321}">
                <p14:modId xmlns:p14="http://schemas.microsoft.com/office/powerpoint/2010/main" val="4075923915"/>
              </p:ext>
            </p:extLst>
          </p:nvPr>
        </p:nvGraphicFramePr>
        <p:xfrm>
          <a:off x="268448" y="1812022"/>
          <a:ext cx="11307315" cy="4804331"/>
        </p:xfrm>
        <a:graphic>
          <a:graphicData uri="http://schemas.openxmlformats.org/drawingml/2006/table">
            <a:tbl>
              <a:tblPr firstRow="1" firstCol="1">
                <a:tableStyleId>{D03447BB-5D67-496B-8E87-E561075AD55C}</a:tableStyleId>
              </a:tblPr>
              <a:tblGrid>
                <a:gridCol w="548252">
                  <a:extLst>
                    <a:ext uri="{9D8B030D-6E8A-4147-A177-3AD203B41FA5}">
                      <a16:colId xmlns:a16="http://schemas.microsoft.com/office/drawing/2014/main" val="3758199882"/>
                    </a:ext>
                  </a:extLst>
                </a:gridCol>
                <a:gridCol w="1236065">
                  <a:extLst>
                    <a:ext uri="{9D8B030D-6E8A-4147-A177-3AD203B41FA5}">
                      <a16:colId xmlns:a16="http://schemas.microsoft.com/office/drawing/2014/main" val="493085587"/>
                    </a:ext>
                  </a:extLst>
                </a:gridCol>
                <a:gridCol w="1342390">
                  <a:extLst>
                    <a:ext uri="{9D8B030D-6E8A-4147-A177-3AD203B41FA5}">
                      <a16:colId xmlns:a16="http://schemas.microsoft.com/office/drawing/2014/main" val="3461510611"/>
                    </a:ext>
                  </a:extLst>
                </a:gridCol>
                <a:gridCol w="757586">
                  <a:extLst>
                    <a:ext uri="{9D8B030D-6E8A-4147-A177-3AD203B41FA5}">
                      <a16:colId xmlns:a16="http://schemas.microsoft.com/office/drawing/2014/main" val="4064163556"/>
                    </a:ext>
                  </a:extLst>
                </a:gridCol>
                <a:gridCol w="5333016">
                  <a:extLst>
                    <a:ext uri="{9D8B030D-6E8A-4147-A177-3AD203B41FA5}">
                      <a16:colId xmlns:a16="http://schemas.microsoft.com/office/drawing/2014/main" val="719567294"/>
                    </a:ext>
                  </a:extLst>
                </a:gridCol>
                <a:gridCol w="548252">
                  <a:extLst>
                    <a:ext uri="{9D8B030D-6E8A-4147-A177-3AD203B41FA5}">
                      <a16:colId xmlns:a16="http://schemas.microsoft.com/office/drawing/2014/main" val="1713185018"/>
                    </a:ext>
                  </a:extLst>
                </a:gridCol>
                <a:gridCol w="877205">
                  <a:extLst>
                    <a:ext uri="{9D8B030D-6E8A-4147-A177-3AD203B41FA5}">
                      <a16:colId xmlns:a16="http://schemas.microsoft.com/office/drawing/2014/main" val="2301057871"/>
                    </a:ext>
                  </a:extLst>
                </a:gridCol>
                <a:gridCol w="664549">
                  <a:extLst>
                    <a:ext uri="{9D8B030D-6E8A-4147-A177-3AD203B41FA5}">
                      <a16:colId xmlns:a16="http://schemas.microsoft.com/office/drawing/2014/main" val="3641356418"/>
                    </a:ext>
                  </a:extLst>
                </a:gridCol>
              </a:tblGrid>
              <a:tr h="223307">
                <a:tc>
                  <a:txBody>
                    <a:bodyPr/>
                    <a:lstStyle/>
                    <a:p>
                      <a:pPr algn="l" fontAlgn="ctr"/>
                      <a:r>
                        <a:rPr lang="en-IN" sz="900" u="none" strike="noStrike">
                          <a:solidFill>
                            <a:schemeClr val="bg1"/>
                          </a:solidFill>
                          <a:effectLst/>
                        </a:rPr>
                        <a:t>SR NO.</a:t>
                      </a:r>
                      <a:endParaRPr lang="en-IN" sz="900" b="1"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RequirementID</a:t>
                      </a:r>
                      <a:endParaRPr lang="en-IN" sz="900" b="1"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Requirement</a:t>
                      </a:r>
                      <a:br>
                        <a:rPr lang="en-IN" sz="900" u="none" strike="noStrike">
                          <a:solidFill>
                            <a:schemeClr val="bg1"/>
                          </a:solidFill>
                          <a:effectLst/>
                        </a:rPr>
                      </a:br>
                      <a:r>
                        <a:rPr lang="en-IN" sz="900" u="none" strike="noStrike">
                          <a:solidFill>
                            <a:schemeClr val="bg1"/>
                          </a:solidFill>
                          <a:effectLst/>
                        </a:rPr>
                        <a:t>Description</a:t>
                      </a:r>
                      <a:endParaRPr lang="en-IN" sz="900" b="1"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TestCaseID</a:t>
                      </a:r>
                      <a:endParaRPr lang="en-IN" sz="900" b="1"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dirty="0">
                          <a:solidFill>
                            <a:schemeClr val="bg1"/>
                          </a:solidFill>
                          <a:effectLst/>
                        </a:rPr>
                        <a:t>Test Description</a:t>
                      </a:r>
                      <a:endParaRPr lang="en-IN" sz="900" b="1" i="0" u="none" strike="noStrike" dirty="0">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Status</a:t>
                      </a:r>
                      <a:endParaRPr lang="en-IN" sz="900" b="1"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Defects</a:t>
                      </a:r>
                      <a:endParaRPr lang="en-IN" sz="900" b="1"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DefectID</a:t>
                      </a:r>
                      <a:endParaRPr lang="en-IN" sz="900" b="1"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630042032"/>
                  </a:ext>
                </a:extLst>
              </a:tr>
              <a:tr h="223307">
                <a:tc>
                  <a:txBody>
                    <a:bodyPr/>
                    <a:lstStyle/>
                    <a:p>
                      <a:pPr algn="l" fontAlgn="ctr"/>
                      <a:r>
                        <a:rPr lang="en-IN" sz="900" u="none" strike="noStrike">
                          <a:solidFill>
                            <a:schemeClr val="bg1"/>
                          </a:solidFill>
                          <a:effectLst/>
                        </a:rPr>
                        <a:t>1</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Req1</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Login with correct credentials </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TC1</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dirty="0">
                          <a:solidFill>
                            <a:schemeClr val="bg1"/>
                          </a:solidFill>
                          <a:effectLst/>
                        </a:rPr>
                        <a:t>User should be able to login by using correct credentials.</a:t>
                      </a:r>
                      <a:endParaRPr lang="en-US" sz="900" b="0" i="0" u="none" strike="noStrike" dirty="0">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Yes</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DF1</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1726773760"/>
                  </a:ext>
                </a:extLst>
              </a:tr>
              <a:tr h="333296">
                <a:tc>
                  <a:txBody>
                    <a:bodyPr/>
                    <a:lstStyle/>
                    <a:p>
                      <a:pPr algn="l" fontAlgn="ctr"/>
                      <a:r>
                        <a:rPr lang="en-IN" sz="900" u="none" strike="noStrike">
                          <a:solidFill>
                            <a:schemeClr val="bg1"/>
                          </a:solidFill>
                          <a:effectLst/>
                        </a:rPr>
                        <a:t>2</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Req2</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Login Correct Username Wrong Password</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TC2</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dirty="0">
                          <a:solidFill>
                            <a:schemeClr val="bg1"/>
                          </a:solidFill>
                          <a:effectLst/>
                        </a:rPr>
                        <a:t>User should see an alert stating that they have entered a wrong password when they enter </a:t>
                      </a:r>
                      <a:r>
                        <a:rPr lang="en-US" sz="900" u="none" strike="noStrike" dirty="0" err="1">
                          <a:solidFill>
                            <a:schemeClr val="bg1"/>
                          </a:solidFill>
                          <a:effectLst/>
                        </a:rPr>
                        <a:t>corrent</a:t>
                      </a:r>
                      <a:r>
                        <a:rPr lang="en-US" sz="900" u="none" strike="noStrike" dirty="0">
                          <a:solidFill>
                            <a:schemeClr val="bg1"/>
                          </a:solidFill>
                          <a:effectLst/>
                        </a:rPr>
                        <a:t> username and wrong password.</a:t>
                      </a:r>
                      <a:endParaRPr lang="en-US" sz="900" b="0" i="0" u="none" strike="noStrike" dirty="0">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286342471"/>
                  </a:ext>
                </a:extLst>
              </a:tr>
              <a:tr h="333296">
                <a:tc>
                  <a:txBody>
                    <a:bodyPr/>
                    <a:lstStyle/>
                    <a:p>
                      <a:pPr algn="l" fontAlgn="ctr"/>
                      <a:r>
                        <a:rPr lang="en-IN" sz="900" u="none" strike="noStrike">
                          <a:solidFill>
                            <a:schemeClr val="bg1"/>
                          </a:solidFill>
                          <a:effectLst/>
                        </a:rPr>
                        <a:t>3</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Req3</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Login Wrong Username Correct Password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TC3</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User should see an alert stating that there is no user with username when they enter wron username and correct password.</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2670706122"/>
                  </a:ext>
                </a:extLst>
              </a:tr>
              <a:tr h="223307">
                <a:tc>
                  <a:txBody>
                    <a:bodyPr/>
                    <a:lstStyle/>
                    <a:p>
                      <a:pPr algn="l" fontAlgn="ctr"/>
                      <a:r>
                        <a:rPr lang="en-IN" sz="900" u="none" strike="noStrike">
                          <a:solidFill>
                            <a:schemeClr val="bg1"/>
                          </a:solidFill>
                          <a:effectLst/>
                        </a:rPr>
                        <a:t>4</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Req4</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Home Page Links Visible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TC4</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Financial Manager should be able to see links for Home, Reimbursement and Logout . </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2790579291"/>
                  </a:ext>
                </a:extLst>
              </a:tr>
              <a:tr h="223307">
                <a:tc>
                  <a:txBody>
                    <a:bodyPr/>
                    <a:lstStyle/>
                    <a:p>
                      <a:pPr algn="l" fontAlgn="ctr"/>
                      <a:r>
                        <a:rPr lang="en-IN" sz="900" u="none" strike="noStrike">
                          <a:solidFill>
                            <a:schemeClr val="bg1"/>
                          </a:solidFill>
                          <a:effectLst/>
                        </a:rPr>
                        <a:t>5</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Req5</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Back Navigation</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TC5</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Financial Manager when accesses the Matrix page and when manager clicks browser back button then manager should land on the homepage.</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733711523"/>
                  </a:ext>
                </a:extLst>
              </a:tr>
              <a:tr h="223307">
                <a:tc>
                  <a:txBody>
                    <a:bodyPr/>
                    <a:lstStyle/>
                    <a:p>
                      <a:pPr algn="l" fontAlgn="ctr"/>
                      <a:r>
                        <a:rPr lang="en-IN" sz="900" u="none" strike="noStrike">
                          <a:solidFill>
                            <a:schemeClr val="bg1"/>
                          </a:solidFill>
                          <a:effectLst/>
                        </a:rPr>
                        <a:t>6</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Req6</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All Links Viable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TC6</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Financial Manager clicks on any link from the navigation bar and when it redirects to that page after that verify the title of the page with the provided title in the feature file.</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3394728853"/>
                  </a:ext>
                </a:extLst>
              </a:tr>
              <a:tr h="223307">
                <a:tc>
                  <a:txBody>
                    <a:bodyPr/>
                    <a:lstStyle/>
                    <a:p>
                      <a:pPr algn="l" fontAlgn="ctr"/>
                      <a:r>
                        <a:rPr lang="en-IN" sz="900" u="none" strike="noStrike">
                          <a:solidFill>
                            <a:schemeClr val="bg1"/>
                          </a:solidFill>
                          <a:effectLst/>
                        </a:rPr>
                        <a:t>7</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Req7</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Employee can view Reimbursement Details</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TC7</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Employee when logs in and redirects to reimbursement page then employee shall be ble to view the reimbursement request which is submitted by that user. </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Yes</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DF2,DF3,DF5</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2637627994"/>
                  </a:ext>
                </a:extLst>
              </a:tr>
              <a:tr h="333296">
                <a:tc>
                  <a:txBody>
                    <a:bodyPr/>
                    <a:lstStyle/>
                    <a:p>
                      <a:pPr algn="l" fontAlgn="ctr"/>
                      <a:r>
                        <a:rPr lang="en-IN" sz="900" u="none" strike="noStrike">
                          <a:solidFill>
                            <a:schemeClr val="bg1"/>
                          </a:solidFill>
                          <a:effectLst/>
                        </a:rPr>
                        <a:t>8</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Req8</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Employeee can view Reimbursement amount</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TC8</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On top of the list Employee should be able to view the available reimbursement amount which is particular to that employee.</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1335979088"/>
                  </a:ext>
                </a:extLst>
              </a:tr>
              <a:tr h="333296">
                <a:tc>
                  <a:txBody>
                    <a:bodyPr/>
                    <a:lstStyle/>
                    <a:p>
                      <a:pPr algn="l" fontAlgn="ctr"/>
                      <a:r>
                        <a:rPr lang="en-IN" sz="900" u="none" strike="noStrike">
                          <a:solidFill>
                            <a:schemeClr val="bg1"/>
                          </a:solidFill>
                          <a:effectLst/>
                        </a:rPr>
                        <a:t>9</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Req9</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Employee can submit a Reimbursement Request</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TC9</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Employee can submit a new reimbursement request with the required details.</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Yes</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DF4</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3705148784"/>
                  </a:ext>
                </a:extLst>
              </a:tr>
              <a:tr h="333296">
                <a:tc>
                  <a:txBody>
                    <a:bodyPr/>
                    <a:lstStyle/>
                    <a:p>
                      <a:pPr algn="l" fontAlgn="ctr"/>
                      <a:r>
                        <a:rPr lang="en-IN" sz="900" u="none" strike="noStrike">
                          <a:solidFill>
                            <a:schemeClr val="bg1"/>
                          </a:solidFill>
                          <a:effectLst/>
                        </a:rPr>
                        <a:t>10</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Req10</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Employee can update a Reimbursement Request</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TC10</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Once Employee has submitted a reimbursement request and current status is submtted then during that time Employee can update the submitted reimbursment request.</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1557723271"/>
                  </a:ext>
                </a:extLst>
              </a:tr>
              <a:tr h="333296">
                <a:tc>
                  <a:txBody>
                    <a:bodyPr/>
                    <a:lstStyle/>
                    <a:p>
                      <a:pPr algn="l" fontAlgn="ctr"/>
                      <a:r>
                        <a:rPr lang="en-IN" sz="900" u="none" strike="noStrike">
                          <a:solidFill>
                            <a:schemeClr val="bg1"/>
                          </a:solidFill>
                          <a:effectLst/>
                        </a:rPr>
                        <a:t>11</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Req11</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Financial Manager can view Reimbursement details</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TC11</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dirty="0">
                          <a:solidFill>
                            <a:schemeClr val="bg1"/>
                          </a:solidFill>
                          <a:effectLst/>
                        </a:rPr>
                        <a:t>Financial Manager when logs into the system and move over to Reimbursement page then Financial Manager can view the Reimbursement request submitted by the employees and can view their details by clicking on to individual reimbursement request.</a:t>
                      </a:r>
                      <a:endParaRPr lang="en-US" sz="900" b="0" i="0" u="none" strike="noStrike" dirty="0">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1418689922"/>
                  </a:ext>
                </a:extLst>
              </a:tr>
              <a:tr h="553273">
                <a:tc>
                  <a:txBody>
                    <a:bodyPr/>
                    <a:lstStyle/>
                    <a:p>
                      <a:pPr algn="l" fontAlgn="ctr"/>
                      <a:r>
                        <a:rPr lang="en-IN" sz="900" u="none" strike="noStrike">
                          <a:solidFill>
                            <a:schemeClr val="bg1"/>
                          </a:solidFill>
                          <a:effectLst/>
                        </a:rPr>
                        <a:t>12</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Req12</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Financial Manager can approve the Reimbursement and enter a reason to approve</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TC12</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Financial Manager can approve a pending reimbursement request and also provide a reason for approving the request. </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dirty="0">
                          <a:solidFill>
                            <a:schemeClr val="bg1"/>
                          </a:solidFill>
                          <a:effectLst/>
                        </a:rPr>
                        <a:t>Passed</a:t>
                      </a:r>
                      <a:endParaRPr lang="en-IN" sz="900" b="0" i="0" u="none" strike="noStrike" dirty="0">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2034922656"/>
                  </a:ext>
                </a:extLst>
              </a:tr>
              <a:tr h="553273">
                <a:tc>
                  <a:txBody>
                    <a:bodyPr/>
                    <a:lstStyle/>
                    <a:p>
                      <a:pPr algn="l" fontAlgn="ctr"/>
                      <a:r>
                        <a:rPr lang="en-IN" sz="900" u="none" strike="noStrike">
                          <a:solidFill>
                            <a:schemeClr val="bg1"/>
                          </a:solidFill>
                          <a:effectLst/>
                        </a:rPr>
                        <a:t>13</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Req13</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a:solidFill>
                            <a:schemeClr val="bg1"/>
                          </a:solidFill>
                          <a:effectLst/>
                        </a:rPr>
                        <a:t>Financial Manager can reject the Reimbursement and enter a reason of rejection</a:t>
                      </a:r>
                      <a:endParaRPr lang="en-US"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TC13</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US" sz="900" u="none" strike="noStrike" dirty="0">
                          <a:solidFill>
                            <a:schemeClr val="bg1"/>
                          </a:solidFill>
                          <a:effectLst/>
                        </a:rPr>
                        <a:t>Financial Manager can reject a pending reimbursement request and provide a reason for approving the request. </a:t>
                      </a:r>
                      <a:endParaRPr lang="en-US" sz="900" b="0" i="0" u="none" strike="noStrike" dirty="0">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Passed</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a:solidFill>
                            <a:schemeClr val="bg1"/>
                          </a:solidFill>
                          <a:effectLst/>
                        </a:rPr>
                        <a:t>None</a:t>
                      </a:r>
                      <a:endParaRPr lang="en-IN" sz="900" b="0" i="0" u="none" strike="noStrike">
                        <a:solidFill>
                          <a:schemeClr val="bg1"/>
                        </a:solidFill>
                        <a:effectLst/>
                        <a:latin typeface="Calibri" panose="020F0502020204030204" pitchFamily="34" charset="0"/>
                      </a:endParaRPr>
                    </a:p>
                  </a:txBody>
                  <a:tcPr marL="4153" marR="4153" marT="4153" marB="0" anchor="ctr"/>
                </a:tc>
                <a:tc>
                  <a:txBody>
                    <a:bodyPr/>
                    <a:lstStyle/>
                    <a:p>
                      <a:pPr algn="l" fontAlgn="ctr"/>
                      <a:r>
                        <a:rPr lang="en-IN" sz="900" u="none" strike="noStrike" dirty="0">
                          <a:solidFill>
                            <a:schemeClr val="bg1"/>
                          </a:solidFill>
                          <a:effectLst/>
                        </a:rPr>
                        <a:t>None</a:t>
                      </a:r>
                      <a:endParaRPr lang="en-IN" sz="900" b="0" i="0" u="none" strike="noStrike" dirty="0">
                        <a:solidFill>
                          <a:schemeClr val="bg1"/>
                        </a:solidFill>
                        <a:effectLst/>
                        <a:latin typeface="Calibri" panose="020F0502020204030204" pitchFamily="34" charset="0"/>
                      </a:endParaRPr>
                    </a:p>
                  </a:txBody>
                  <a:tcPr marL="4153" marR="4153" marT="4153" marB="0" anchor="ctr"/>
                </a:tc>
                <a:extLst>
                  <a:ext uri="{0D108BD9-81ED-4DB2-BD59-A6C34878D82A}">
                    <a16:rowId xmlns:a16="http://schemas.microsoft.com/office/drawing/2014/main" val="968776318"/>
                  </a:ext>
                </a:extLst>
              </a:tr>
            </a:tbl>
          </a:graphicData>
        </a:graphic>
      </p:graphicFrame>
    </p:spTree>
    <p:extLst>
      <p:ext uri="{BB962C8B-B14F-4D97-AF65-F5344CB8AC3E}">
        <p14:creationId xmlns:p14="http://schemas.microsoft.com/office/powerpoint/2010/main" val="3340796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A2F6A-636F-4857-B3DF-84C40FD31807}"/>
              </a:ext>
            </a:extLst>
          </p:cNvPr>
          <p:cNvSpPr>
            <a:spLocks noGrp="1"/>
          </p:cNvSpPr>
          <p:nvPr>
            <p:ph type="title"/>
          </p:nvPr>
        </p:nvSpPr>
        <p:spPr>
          <a:xfrm>
            <a:off x="683999" y="808186"/>
            <a:ext cx="8619391" cy="370166"/>
          </a:xfrm>
        </p:spPr>
        <p:txBody>
          <a:bodyPr/>
          <a:lstStyle/>
          <a:p>
            <a:r>
              <a:rPr lang="en-US" dirty="0"/>
              <a:t>Defect report</a:t>
            </a:r>
          </a:p>
        </p:txBody>
      </p:sp>
      <p:sp>
        <p:nvSpPr>
          <p:cNvPr id="3" name="Slide Number Placeholder 2">
            <a:extLst>
              <a:ext uri="{FF2B5EF4-FFF2-40B4-BE49-F238E27FC236}">
                <a16:creationId xmlns:a16="http://schemas.microsoft.com/office/drawing/2014/main" id="{126DEDAB-4595-4AAB-8FB4-F3036F68D70A}"/>
              </a:ext>
            </a:extLst>
          </p:cNvPr>
          <p:cNvSpPr>
            <a:spLocks noGrp="1"/>
          </p:cNvSpPr>
          <p:nvPr>
            <p:ph type="sldNum" sz="quarter" idx="11"/>
          </p:nvPr>
        </p:nvSpPr>
        <p:spPr/>
        <p:txBody>
          <a:bodyPr/>
          <a:lstStyle/>
          <a:p>
            <a:fld id="{EECC7194-A4D0-457B-9D3E-53681723AFF7}" type="slidenum">
              <a:rPr lang="en-US" smtClean="0"/>
              <a:pPr/>
              <a:t>6</a:t>
            </a:fld>
            <a:endParaRPr lang="en-US" dirty="0"/>
          </a:p>
        </p:txBody>
      </p:sp>
      <p:sp>
        <p:nvSpPr>
          <p:cNvPr id="9" name="object 7" descr="Beige rectangle">
            <a:extLst>
              <a:ext uri="{FF2B5EF4-FFF2-40B4-BE49-F238E27FC236}">
                <a16:creationId xmlns:a16="http://schemas.microsoft.com/office/drawing/2014/main" id="{C88E3957-6CDD-4061-AA83-A074A57C9C12}"/>
              </a:ext>
            </a:extLst>
          </p:cNvPr>
          <p:cNvSpPr/>
          <p:nvPr/>
        </p:nvSpPr>
        <p:spPr bwMode="white">
          <a:xfrm>
            <a:off x="722099" y="1322787"/>
            <a:ext cx="8619390" cy="128508"/>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lang="en-US" dirty="0"/>
          </a:p>
        </p:txBody>
      </p:sp>
      <p:graphicFrame>
        <p:nvGraphicFramePr>
          <p:cNvPr id="4" name="Table 3">
            <a:extLst>
              <a:ext uri="{FF2B5EF4-FFF2-40B4-BE49-F238E27FC236}">
                <a16:creationId xmlns:a16="http://schemas.microsoft.com/office/drawing/2014/main" id="{55DB27A2-5AC7-5CFA-AB7C-7239A80D074B}"/>
              </a:ext>
            </a:extLst>
          </p:cNvPr>
          <p:cNvGraphicFramePr>
            <a:graphicFrameLocks noGrp="1"/>
          </p:cNvGraphicFramePr>
          <p:nvPr>
            <p:extLst>
              <p:ext uri="{D42A27DB-BD31-4B8C-83A1-F6EECF244321}">
                <p14:modId xmlns:p14="http://schemas.microsoft.com/office/powerpoint/2010/main" val="1851882277"/>
              </p:ext>
            </p:extLst>
          </p:nvPr>
        </p:nvGraphicFramePr>
        <p:xfrm>
          <a:off x="3578203" y="2479432"/>
          <a:ext cx="5035593" cy="3762332"/>
        </p:xfrm>
        <a:graphic>
          <a:graphicData uri="http://schemas.openxmlformats.org/drawingml/2006/table">
            <a:tbl>
              <a:tblPr firstRow="1" firstCol="1">
                <a:tableStyleId>{306799F8-075E-4A3A-A7F6-7FBC6576F1A4}</a:tableStyleId>
              </a:tblPr>
              <a:tblGrid>
                <a:gridCol w="708303">
                  <a:extLst>
                    <a:ext uri="{9D8B030D-6E8A-4147-A177-3AD203B41FA5}">
                      <a16:colId xmlns:a16="http://schemas.microsoft.com/office/drawing/2014/main" val="1740323209"/>
                    </a:ext>
                  </a:extLst>
                </a:gridCol>
                <a:gridCol w="2910684">
                  <a:extLst>
                    <a:ext uri="{9D8B030D-6E8A-4147-A177-3AD203B41FA5}">
                      <a16:colId xmlns:a16="http://schemas.microsoft.com/office/drawing/2014/main" val="820142856"/>
                    </a:ext>
                  </a:extLst>
                </a:gridCol>
                <a:gridCol w="708303">
                  <a:extLst>
                    <a:ext uri="{9D8B030D-6E8A-4147-A177-3AD203B41FA5}">
                      <a16:colId xmlns:a16="http://schemas.microsoft.com/office/drawing/2014/main" val="2606892697"/>
                    </a:ext>
                  </a:extLst>
                </a:gridCol>
                <a:gridCol w="708303">
                  <a:extLst>
                    <a:ext uri="{9D8B030D-6E8A-4147-A177-3AD203B41FA5}">
                      <a16:colId xmlns:a16="http://schemas.microsoft.com/office/drawing/2014/main" val="1560594729"/>
                    </a:ext>
                  </a:extLst>
                </a:gridCol>
              </a:tblGrid>
              <a:tr h="403904">
                <a:tc>
                  <a:txBody>
                    <a:bodyPr/>
                    <a:lstStyle/>
                    <a:p>
                      <a:pPr algn="ctr" fontAlgn="ctr"/>
                      <a:r>
                        <a:rPr lang="en-IN" sz="1100" u="none" strike="noStrike">
                          <a:solidFill>
                            <a:schemeClr val="bg1"/>
                          </a:solidFill>
                          <a:effectLst/>
                        </a:rPr>
                        <a:t>Defect ID</a:t>
                      </a:r>
                      <a:endParaRPr lang="en-IN" sz="1100" b="1"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a:solidFill>
                            <a:schemeClr val="bg1"/>
                          </a:solidFill>
                          <a:effectLst/>
                        </a:rPr>
                        <a:t>Description</a:t>
                      </a:r>
                      <a:endParaRPr lang="en-IN" sz="1100" b="1"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a:solidFill>
                            <a:schemeClr val="bg1"/>
                          </a:solidFill>
                          <a:effectLst/>
                        </a:rPr>
                        <a:t>Severity</a:t>
                      </a:r>
                      <a:endParaRPr lang="en-IN" sz="1100" b="1"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a:solidFill>
                            <a:schemeClr val="bg1"/>
                          </a:solidFill>
                          <a:effectLst/>
                        </a:rPr>
                        <a:t>Priority</a:t>
                      </a:r>
                      <a:endParaRPr lang="en-IN" sz="1100" b="1" i="0" u="none" strike="noStrike">
                        <a:solidFill>
                          <a:schemeClr val="bg1"/>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015041048"/>
                  </a:ext>
                </a:extLst>
              </a:tr>
              <a:tr h="825660">
                <a:tc>
                  <a:txBody>
                    <a:bodyPr/>
                    <a:lstStyle/>
                    <a:p>
                      <a:pPr algn="ctr" fontAlgn="ctr"/>
                      <a:r>
                        <a:rPr lang="en-IN" sz="1100" u="none" strike="noStrike">
                          <a:solidFill>
                            <a:schemeClr val="bg1"/>
                          </a:solidFill>
                          <a:effectLst/>
                        </a:rPr>
                        <a:t>DF1</a:t>
                      </a:r>
                      <a:endParaRPr lang="en-IN"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US" sz="1100" u="none" strike="noStrike">
                          <a:solidFill>
                            <a:schemeClr val="bg1"/>
                          </a:solidFill>
                          <a:effectLst/>
                        </a:rPr>
                        <a:t>In login and registeration password should be encrypted to provide a layer of security.</a:t>
                      </a:r>
                      <a:endParaRPr lang="en-US"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a:solidFill>
                            <a:schemeClr val="bg1"/>
                          </a:solidFill>
                          <a:effectLst/>
                        </a:rPr>
                        <a:t>High</a:t>
                      </a:r>
                      <a:endParaRPr lang="en-IN"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a:solidFill>
                            <a:schemeClr val="bg1"/>
                          </a:solidFill>
                          <a:effectLst/>
                        </a:rPr>
                        <a:t>High</a:t>
                      </a:r>
                      <a:endParaRPr lang="en-IN" sz="1100" b="0" i="0" u="none" strike="noStrike">
                        <a:solidFill>
                          <a:schemeClr val="bg1"/>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08513006"/>
                  </a:ext>
                </a:extLst>
              </a:tr>
              <a:tr h="892605">
                <a:tc>
                  <a:txBody>
                    <a:bodyPr/>
                    <a:lstStyle/>
                    <a:p>
                      <a:pPr algn="ctr" fontAlgn="ctr"/>
                      <a:r>
                        <a:rPr lang="en-IN" sz="1100" u="none" strike="noStrike">
                          <a:solidFill>
                            <a:schemeClr val="bg1"/>
                          </a:solidFill>
                          <a:effectLst/>
                        </a:rPr>
                        <a:t>DF2</a:t>
                      </a:r>
                      <a:endParaRPr lang="en-IN"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US" sz="1100" u="none" strike="noStrike">
                          <a:solidFill>
                            <a:schemeClr val="bg1"/>
                          </a:solidFill>
                          <a:effectLst/>
                        </a:rPr>
                        <a:t>Available Reimbursement should also consider cents so that it becomes more accurate when comes to available amount.</a:t>
                      </a:r>
                      <a:endParaRPr lang="en-US"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a:solidFill>
                            <a:schemeClr val="bg1"/>
                          </a:solidFill>
                          <a:effectLst/>
                        </a:rPr>
                        <a:t>High</a:t>
                      </a:r>
                      <a:endParaRPr lang="en-IN"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a:solidFill>
                            <a:schemeClr val="bg1"/>
                          </a:solidFill>
                          <a:effectLst/>
                        </a:rPr>
                        <a:t>High</a:t>
                      </a:r>
                      <a:endParaRPr lang="en-IN" sz="1100" b="0" i="0" u="none" strike="noStrike">
                        <a:solidFill>
                          <a:schemeClr val="bg1"/>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899065369"/>
                  </a:ext>
                </a:extLst>
              </a:tr>
              <a:tr h="747557">
                <a:tc>
                  <a:txBody>
                    <a:bodyPr/>
                    <a:lstStyle/>
                    <a:p>
                      <a:pPr algn="ctr" fontAlgn="ctr"/>
                      <a:r>
                        <a:rPr lang="en-IN" sz="1100" u="none" strike="noStrike">
                          <a:solidFill>
                            <a:schemeClr val="bg1"/>
                          </a:solidFill>
                          <a:effectLst/>
                        </a:rPr>
                        <a:t>DF3</a:t>
                      </a:r>
                      <a:endParaRPr lang="en-IN"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US" sz="1100" u="none" strike="noStrike">
                          <a:solidFill>
                            <a:schemeClr val="bg1"/>
                          </a:solidFill>
                          <a:effectLst/>
                        </a:rPr>
                        <a:t>Available Reimbursement should be automatically updated to 1000 yearly so that no need on manual updation.</a:t>
                      </a:r>
                      <a:endParaRPr lang="en-US"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a:solidFill>
                            <a:schemeClr val="bg1"/>
                          </a:solidFill>
                          <a:effectLst/>
                        </a:rPr>
                        <a:t>Medium</a:t>
                      </a:r>
                      <a:endParaRPr lang="en-IN"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a:solidFill>
                            <a:schemeClr val="bg1"/>
                          </a:solidFill>
                          <a:effectLst/>
                        </a:rPr>
                        <a:t>Medium</a:t>
                      </a:r>
                      <a:endParaRPr lang="en-IN" sz="1100" b="0" i="0" u="none" strike="noStrike">
                        <a:solidFill>
                          <a:schemeClr val="bg1"/>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007296484"/>
                  </a:ext>
                </a:extLst>
              </a:tr>
              <a:tr h="446303">
                <a:tc>
                  <a:txBody>
                    <a:bodyPr/>
                    <a:lstStyle/>
                    <a:p>
                      <a:pPr algn="ctr" fontAlgn="ctr"/>
                      <a:r>
                        <a:rPr lang="en-IN" sz="1100" u="none" strike="noStrike">
                          <a:solidFill>
                            <a:schemeClr val="bg1"/>
                          </a:solidFill>
                          <a:effectLst/>
                        </a:rPr>
                        <a:t>DF4</a:t>
                      </a:r>
                      <a:endParaRPr lang="en-IN"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US" sz="1100" u="none" strike="noStrike">
                          <a:solidFill>
                            <a:schemeClr val="bg1"/>
                          </a:solidFill>
                          <a:effectLst/>
                        </a:rPr>
                        <a:t>File Upload should be provided so that user can upload a proof of that.</a:t>
                      </a:r>
                      <a:endParaRPr lang="en-US"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a:solidFill>
                            <a:schemeClr val="bg1"/>
                          </a:solidFill>
                          <a:effectLst/>
                        </a:rPr>
                        <a:t>Medium</a:t>
                      </a:r>
                      <a:endParaRPr lang="en-IN"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dirty="0">
                          <a:solidFill>
                            <a:schemeClr val="bg1"/>
                          </a:solidFill>
                          <a:effectLst/>
                        </a:rPr>
                        <a:t>Medium</a:t>
                      </a:r>
                      <a:endParaRPr lang="en-IN" sz="1100" b="0" i="0" u="none" strike="noStrike" dirty="0">
                        <a:solidFill>
                          <a:schemeClr val="bg1"/>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191761701"/>
                  </a:ext>
                </a:extLst>
              </a:tr>
              <a:tr h="446303">
                <a:tc>
                  <a:txBody>
                    <a:bodyPr/>
                    <a:lstStyle/>
                    <a:p>
                      <a:pPr algn="ctr" fontAlgn="ctr"/>
                      <a:r>
                        <a:rPr lang="en-IN" sz="1100" u="none" strike="noStrike">
                          <a:solidFill>
                            <a:schemeClr val="bg1"/>
                          </a:solidFill>
                          <a:effectLst/>
                        </a:rPr>
                        <a:t>DF5</a:t>
                      </a:r>
                      <a:endParaRPr lang="en-IN"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US" sz="1100" u="none" strike="noStrike">
                          <a:solidFill>
                            <a:schemeClr val="bg1"/>
                          </a:solidFill>
                          <a:effectLst/>
                        </a:rPr>
                        <a:t>Validation should be implemented for text only or numeric only fields.</a:t>
                      </a:r>
                      <a:endParaRPr lang="en-US"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a:solidFill>
                            <a:schemeClr val="bg1"/>
                          </a:solidFill>
                          <a:effectLst/>
                        </a:rPr>
                        <a:t>Medium</a:t>
                      </a:r>
                      <a:endParaRPr lang="en-IN" sz="1100" b="0" i="0" u="none" strike="noStrike">
                        <a:solidFill>
                          <a:schemeClr val="bg1"/>
                        </a:solidFill>
                        <a:effectLst/>
                        <a:latin typeface="Calibri" panose="020F0502020204030204" pitchFamily="34" charset="0"/>
                      </a:endParaRPr>
                    </a:p>
                  </a:txBody>
                  <a:tcPr marL="9525" marR="9525" marT="9525" marB="0" anchor="ctr"/>
                </a:tc>
                <a:tc>
                  <a:txBody>
                    <a:bodyPr/>
                    <a:lstStyle/>
                    <a:p>
                      <a:pPr algn="ctr" fontAlgn="ctr"/>
                      <a:r>
                        <a:rPr lang="en-IN" sz="1100" u="none" strike="noStrike" dirty="0">
                          <a:solidFill>
                            <a:schemeClr val="bg1"/>
                          </a:solidFill>
                          <a:effectLst/>
                        </a:rPr>
                        <a:t>Low</a:t>
                      </a:r>
                      <a:endParaRPr lang="en-IN" sz="1100" b="0" i="0" u="none" strike="noStrike" dirty="0">
                        <a:solidFill>
                          <a:schemeClr val="bg1"/>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500291762"/>
                  </a:ext>
                </a:extLst>
              </a:tr>
            </a:tbl>
          </a:graphicData>
        </a:graphic>
      </p:graphicFrame>
    </p:spTree>
    <p:extLst>
      <p:ext uri="{BB962C8B-B14F-4D97-AF65-F5344CB8AC3E}">
        <p14:creationId xmlns:p14="http://schemas.microsoft.com/office/powerpoint/2010/main" val="3956159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a:extLst>
              <a:ext uri="{FF2B5EF4-FFF2-40B4-BE49-F238E27FC236}">
                <a16:creationId xmlns:a16="http://schemas.microsoft.com/office/drawing/2014/main" id="{F923CFB6-5709-405C-8762-B310D3F21953}"/>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a:stretch/>
        </p:blipFill>
        <p:spPr>
          <a:xfrm>
            <a:off x="0" y="0"/>
            <a:ext cx="12192000" cy="6857999"/>
          </a:xfrm>
        </p:spPr>
      </p:pic>
      <p:sp>
        <p:nvSpPr>
          <p:cNvPr id="3" name="Title 2">
            <a:extLst>
              <a:ext uri="{FF2B5EF4-FFF2-40B4-BE49-F238E27FC236}">
                <a16:creationId xmlns:a16="http://schemas.microsoft.com/office/drawing/2014/main" id="{C17F5BF1-88DB-42F2-98A6-4C7FBFC311C4}"/>
              </a:ext>
            </a:extLst>
          </p:cNvPr>
          <p:cNvSpPr>
            <a:spLocks noGrp="1"/>
          </p:cNvSpPr>
          <p:nvPr>
            <p:ph type="ctrTitle"/>
          </p:nvPr>
        </p:nvSpPr>
        <p:spPr/>
        <p:txBody>
          <a:bodyPr/>
          <a:lstStyle/>
          <a:p>
            <a:r>
              <a:rPr lang="en-US" sz="4000" dirty="0"/>
              <a:t>Let’s  have  a Quick  Demo</a:t>
            </a:r>
          </a:p>
        </p:txBody>
      </p:sp>
      <p:sp>
        <p:nvSpPr>
          <p:cNvPr id="4" name="Text Placeholder 3">
            <a:extLst>
              <a:ext uri="{FF2B5EF4-FFF2-40B4-BE49-F238E27FC236}">
                <a16:creationId xmlns:a16="http://schemas.microsoft.com/office/drawing/2014/main" id="{7E7E363B-55F5-4528-8A9D-A5D90055CD92}"/>
              </a:ext>
            </a:extLst>
          </p:cNvPr>
          <p:cNvSpPr>
            <a:spLocks noGrp="1"/>
          </p:cNvSpPr>
          <p:nvPr>
            <p:ph type="body" sz="quarter" idx="13"/>
          </p:nvPr>
        </p:nvSpPr>
        <p:spPr>
          <a:xfrm>
            <a:off x="1917700" y="4595561"/>
            <a:ext cx="3314700" cy="330200"/>
          </a:xfrm>
        </p:spPr>
        <p:txBody>
          <a:bodyPr/>
          <a:lstStyle/>
          <a:p>
            <a:r>
              <a:rPr lang="en-US" dirty="0"/>
              <a:t>Darpan Patel</a:t>
            </a:r>
          </a:p>
        </p:txBody>
      </p:sp>
      <p:sp>
        <p:nvSpPr>
          <p:cNvPr id="18" name="Rectangle 17">
            <a:extLst>
              <a:ext uri="{FF2B5EF4-FFF2-40B4-BE49-F238E27FC236}">
                <a16:creationId xmlns:a16="http://schemas.microsoft.com/office/drawing/2014/main" id="{AAF39051-1049-4508-8373-6A289966AA59}"/>
              </a:ext>
              <a:ext uri="{C183D7F6-B498-43B3-948B-1728B52AA6E4}">
                <adec:decorative xmlns:adec="http://schemas.microsoft.com/office/drawing/2017/decorative" val="1"/>
              </a:ext>
            </a:extLst>
          </p:cNvPr>
          <p:cNvSpPr/>
          <p:nvPr/>
        </p:nvSpPr>
        <p:spPr>
          <a:xfrm>
            <a:off x="781399" y="2238573"/>
            <a:ext cx="10629202" cy="1190427"/>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bject 7" descr="Beige rectangle">
            <a:extLst>
              <a:ext uri="{FF2B5EF4-FFF2-40B4-BE49-F238E27FC236}">
                <a16:creationId xmlns:a16="http://schemas.microsoft.com/office/drawing/2014/main" id="{2D7851E8-1907-4C8A-A16F-E461B5BFA940}"/>
              </a:ext>
            </a:extLst>
          </p:cNvPr>
          <p:cNvSpPr/>
          <p:nvPr/>
        </p:nvSpPr>
        <p:spPr bwMode="white">
          <a:xfrm flipV="1">
            <a:off x="1204699" y="3791668"/>
            <a:ext cx="3470764" cy="45719"/>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dirty="0"/>
          </a:p>
        </p:txBody>
      </p:sp>
      <p:grpSp>
        <p:nvGrpSpPr>
          <p:cNvPr id="55" name="Group 54" descr="Icon Person">
            <a:extLst>
              <a:ext uri="{FF2B5EF4-FFF2-40B4-BE49-F238E27FC236}">
                <a16:creationId xmlns:a16="http://schemas.microsoft.com/office/drawing/2014/main" id="{9E1A2D9D-4A3F-4720-9A14-FFD74FC5C7A2}"/>
              </a:ext>
            </a:extLst>
          </p:cNvPr>
          <p:cNvGrpSpPr/>
          <p:nvPr/>
        </p:nvGrpSpPr>
        <p:grpSpPr>
          <a:xfrm>
            <a:off x="1365937" y="4611901"/>
            <a:ext cx="297521" cy="297521"/>
            <a:chOff x="1334697" y="4580661"/>
            <a:chExt cx="360000" cy="360000"/>
          </a:xfrm>
        </p:grpSpPr>
        <p:grpSp>
          <p:nvGrpSpPr>
            <p:cNvPr id="56" name="Group 55">
              <a:extLst>
                <a:ext uri="{FF2B5EF4-FFF2-40B4-BE49-F238E27FC236}">
                  <a16:creationId xmlns:a16="http://schemas.microsoft.com/office/drawing/2014/main" id="{FBC59C07-FDEC-40D0-BE4E-E1FAC0DEBC4A}"/>
                </a:ext>
              </a:extLst>
            </p:cNvPr>
            <p:cNvGrpSpPr/>
            <p:nvPr/>
          </p:nvGrpSpPr>
          <p:grpSpPr>
            <a:xfrm>
              <a:off x="1421012" y="4633770"/>
              <a:ext cx="180975" cy="231458"/>
              <a:chOff x="1443237" y="4633770"/>
              <a:chExt cx="180975" cy="231458"/>
            </a:xfrm>
          </p:grpSpPr>
          <p:sp>
            <p:nvSpPr>
              <p:cNvPr id="58" name="Freeform: Shape 57">
                <a:extLst>
                  <a:ext uri="{FF2B5EF4-FFF2-40B4-BE49-F238E27FC236}">
                    <a16:creationId xmlns:a16="http://schemas.microsoft.com/office/drawing/2014/main" id="{15EC7012-98A7-4A94-8CC9-0EC3408A6BC4}"/>
                  </a:ext>
                </a:extLst>
              </p:cNvPr>
              <p:cNvSpPr/>
              <p:nvPr/>
            </p:nvSpPr>
            <p:spPr>
              <a:xfrm>
                <a:off x="1478479" y="4633770"/>
                <a:ext cx="114300" cy="114300"/>
              </a:xfrm>
              <a:custGeom>
                <a:avLst/>
                <a:gdLst>
                  <a:gd name="connsiteX0" fmla="*/ 118110 w 114300"/>
                  <a:gd name="connsiteY0" fmla="*/ 59055 h 114300"/>
                  <a:gd name="connsiteX1" fmla="*/ 59055 w 114300"/>
                  <a:gd name="connsiteY1" fmla="*/ 118110 h 114300"/>
                  <a:gd name="connsiteX2" fmla="*/ 0 w 114300"/>
                  <a:gd name="connsiteY2" fmla="*/ 59055 h 114300"/>
                  <a:gd name="connsiteX3" fmla="*/ 59055 w 114300"/>
                  <a:gd name="connsiteY3" fmla="*/ 0 h 114300"/>
                  <a:gd name="connsiteX4" fmla="*/ 118110 w 114300"/>
                  <a:gd name="connsiteY4" fmla="*/ 59055 h 11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14300">
                    <a:moveTo>
                      <a:pt x="118110" y="59055"/>
                    </a:moveTo>
                    <a:cubicBezTo>
                      <a:pt x="118110" y="91440"/>
                      <a:pt x="91440" y="118110"/>
                      <a:pt x="59055" y="118110"/>
                    </a:cubicBezTo>
                    <a:cubicBezTo>
                      <a:pt x="26670" y="118110"/>
                      <a:pt x="0" y="91440"/>
                      <a:pt x="0" y="59055"/>
                    </a:cubicBezTo>
                    <a:cubicBezTo>
                      <a:pt x="0" y="26670"/>
                      <a:pt x="26670" y="0"/>
                      <a:pt x="59055" y="0"/>
                    </a:cubicBezTo>
                    <a:cubicBezTo>
                      <a:pt x="91440" y="0"/>
                      <a:pt x="118110" y="25718"/>
                      <a:pt x="118110" y="59055"/>
                    </a:cubicBezTo>
                    <a:close/>
                  </a:path>
                </a:pathLst>
              </a:custGeom>
              <a:noFill/>
              <a:ln w="23813" cap="flat">
                <a:solidFill>
                  <a:schemeClr val="accent1"/>
                </a:solid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519FE88-ED74-4D46-86D2-F2530BE46026}"/>
                  </a:ext>
                </a:extLst>
              </p:cNvPr>
              <p:cNvSpPr/>
              <p:nvPr/>
            </p:nvSpPr>
            <p:spPr>
              <a:xfrm>
                <a:off x="1443237" y="4798553"/>
                <a:ext cx="180975" cy="66675"/>
              </a:xfrm>
              <a:custGeom>
                <a:avLst/>
                <a:gdLst>
                  <a:gd name="connsiteX0" fmla="*/ 0 w 180975"/>
                  <a:gd name="connsiteY0" fmla="*/ 72390 h 66675"/>
                  <a:gd name="connsiteX1" fmla="*/ 94298 w 180975"/>
                  <a:gd name="connsiteY1" fmla="*/ 0 h 66675"/>
                  <a:gd name="connsiteX2" fmla="*/ 188595 w 180975"/>
                  <a:gd name="connsiteY2" fmla="*/ 72390 h 66675"/>
                </a:gdLst>
                <a:ahLst/>
                <a:cxnLst>
                  <a:cxn ang="0">
                    <a:pos x="connsiteX0" y="connsiteY0"/>
                  </a:cxn>
                  <a:cxn ang="0">
                    <a:pos x="connsiteX1" y="connsiteY1"/>
                  </a:cxn>
                  <a:cxn ang="0">
                    <a:pos x="connsiteX2" y="connsiteY2"/>
                  </a:cxn>
                </a:cxnLst>
                <a:rect l="l" t="t" r="r" b="b"/>
                <a:pathLst>
                  <a:path w="180975" h="66675">
                    <a:moveTo>
                      <a:pt x="0" y="72390"/>
                    </a:moveTo>
                    <a:cubicBezTo>
                      <a:pt x="0" y="20955"/>
                      <a:pt x="41910" y="0"/>
                      <a:pt x="94298" y="0"/>
                    </a:cubicBezTo>
                    <a:cubicBezTo>
                      <a:pt x="146685" y="0"/>
                      <a:pt x="188595" y="20955"/>
                      <a:pt x="188595" y="72390"/>
                    </a:cubicBezTo>
                  </a:path>
                </a:pathLst>
              </a:custGeom>
              <a:noFill/>
              <a:ln w="23813" cap="flat">
                <a:solidFill>
                  <a:schemeClr val="accent1"/>
                </a:solidFill>
                <a:prstDash val="solid"/>
                <a:miter/>
              </a:ln>
            </p:spPr>
            <p:txBody>
              <a:bodyPr rtlCol="0" anchor="ctr"/>
              <a:lstStyle/>
              <a:p>
                <a:endParaRPr lang="en-US" dirty="0"/>
              </a:p>
            </p:txBody>
          </p:sp>
        </p:grpSp>
        <p:sp>
          <p:nvSpPr>
            <p:cNvPr id="57" name="Freeform: Shape 56">
              <a:extLst>
                <a:ext uri="{FF2B5EF4-FFF2-40B4-BE49-F238E27FC236}">
                  <a16:creationId xmlns:a16="http://schemas.microsoft.com/office/drawing/2014/main" id="{03AF6D1D-DE4A-460B-A540-E7DACF1F333F}"/>
                </a:ext>
              </a:extLst>
            </p:cNvPr>
            <p:cNvSpPr/>
            <p:nvPr/>
          </p:nvSpPr>
          <p:spPr>
            <a:xfrm>
              <a:off x="1334697" y="4580661"/>
              <a:ext cx="360000" cy="360000"/>
            </a:xfrm>
            <a:custGeom>
              <a:avLst/>
              <a:gdLst>
                <a:gd name="connsiteX0" fmla="*/ 0 w 360000"/>
                <a:gd name="connsiteY0" fmla="*/ 0 h 360000"/>
                <a:gd name="connsiteX1" fmla="*/ 83322 w 360000"/>
                <a:gd name="connsiteY1" fmla="*/ 0 h 360000"/>
                <a:gd name="connsiteX2" fmla="*/ 83322 w 360000"/>
                <a:gd name="connsiteY2" fmla="*/ 68850 h 360000"/>
                <a:gd name="connsiteX3" fmla="*/ 276679 w 360000"/>
                <a:gd name="connsiteY3" fmla="*/ 68850 h 360000"/>
                <a:gd name="connsiteX4" fmla="*/ 276679 w 360000"/>
                <a:gd name="connsiteY4" fmla="*/ 0 h 360000"/>
                <a:gd name="connsiteX5" fmla="*/ 360000 w 360000"/>
                <a:gd name="connsiteY5" fmla="*/ 0 h 360000"/>
                <a:gd name="connsiteX6" fmla="*/ 360000 w 360000"/>
                <a:gd name="connsiteY6" fmla="*/ 360000 h 360000"/>
                <a:gd name="connsiteX7" fmla="*/ 0 w 360000"/>
                <a:gd name="connsiteY7" fmla="*/ 360000 h 360000"/>
                <a:gd name="connsiteX0" fmla="*/ 276679 w 368119"/>
                <a:gd name="connsiteY0" fmla="*/ 68850 h 360000"/>
                <a:gd name="connsiteX1" fmla="*/ 276679 w 368119"/>
                <a:gd name="connsiteY1" fmla="*/ 0 h 360000"/>
                <a:gd name="connsiteX2" fmla="*/ 360000 w 368119"/>
                <a:gd name="connsiteY2" fmla="*/ 0 h 360000"/>
                <a:gd name="connsiteX3" fmla="*/ 360000 w 368119"/>
                <a:gd name="connsiteY3" fmla="*/ 360000 h 360000"/>
                <a:gd name="connsiteX4" fmla="*/ 0 w 368119"/>
                <a:gd name="connsiteY4" fmla="*/ 360000 h 360000"/>
                <a:gd name="connsiteX5" fmla="*/ 0 w 368119"/>
                <a:gd name="connsiteY5" fmla="*/ 0 h 360000"/>
                <a:gd name="connsiteX6" fmla="*/ 83322 w 368119"/>
                <a:gd name="connsiteY6" fmla="*/ 0 h 360000"/>
                <a:gd name="connsiteX7" fmla="*/ 83322 w 368119"/>
                <a:gd name="connsiteY7" fmla="*/ 68850 h 360000"/>
                <a:gd name="connsiteX8" fmla="*/ 368119 w 368119"/>
                <a:gd name="connsiteY8" fmla="*/ 160290 h 360000"/>
                <a:gd name="connsiteX0" fmla="*/ 276679 w 360000"/>
                <a:gd name="connsiteY0" fmla="*/ 68850 h 360000"/>
                <a:gd name="connsiteX1" fmla="*/ 276679 w 360000"/>
                <a:gd name="connsiteY1" fmla="*/ 0 h 360000"/>
                <a:gd name="connsiteX2" fmla="*/ 360000 w 360000"/>
                <a:gd name="connsiteY2" fmla="*/ 0 h 360000"/>
                <a:gd name="connsiteX3" fmla="*/ 360000 w 360000"/>
                <a:gd name="connsiteY3" fmla="*/ 360000 h 360000"/>
                <a:gd name="connsiteX4" fmla="*/ 0 w 360000"/>
                <a:gd name="connsiteY4" fmla="*/ 360000 h 360000"/>
                <a:gd name="connsiteX5" fmla="*/ 0 w 360000"/>
                <a:gd name="connsiteY5" fmla="*/ 0 h 360000"/>
                <a:gd name="connsiteX6" fmla="*/ 83322 w 360000"/>
                <a:gd name="connsiteY6" fmla="*/ 0 h 360000"/>
                <a:gd name="connsiteX7" fmla="*/ 83322 w 360000"/>
                <a:gd name="connsiteY7" fmla="*/ 68850 h 360000"/>
                <a:gd name="connsiteX0" fmla="*/ 276679 w 360000"/>
                <a:gd name="connsiteY0" fmla="*/ 68850 h 360000"/>
                <a:gd name="connsiteX1" fmla="*/ 276679 w 360000"/>
                <a:gd name="connsiteY1" fmla="*/ 0 h 360000"/>
                <a:gd name="connsiteX2" fmla="*/ 360000 w 360000"/>
                <a:gd name="connsiteY2" fmla="*/ 0 h 360000"/>
                <a:gd name="connsiteX3" fmla="*/ 360000 w 360000"/>
                <a:gd name="connsiteY3" fmla="*/ 360000 h 360000"/>
                <a:gd name="connsiteX4" fmla="*/ 0 w 360000"/>
                <a:gd name="connsiteY4" fmla="*/ 360000 h 360000"/>
                <a:gd name="connsiteX5" fmla="*/ 0 w 360000"/>
                <a:gd name="connsiteY5" fmla="*/ 0 h 360000"/>
                <a:gd name="connsiteX6" fmla="*/ 83322 w 360000"/>
                <a:gd name="connsiteY6" fmla="*/ 0 h 360000"/>
                <a:gd name="connsiteX0" fmla="*/ 276679 w 360000"/>
                <a:gd name="connsiteY0" fmla="*/ 0 h 360000"/>
                <a:gd name="connsiteX1" fmla="*/ 360000 w 360000"/>
                <a:gd name="connsiteY1" fmla="*/ 0 h 360000"/>
                <a:gd name="connsiteX2" fmla="*/ 360000 w 360000"/>
                <a:gd name="connsiteY2" fmla="*/ 360000 h 360000"/>
                <a:gd name="connsiteX3" fmla="*/ 0 w 360000"/>
                <a:gd name="connsiteY3" fmla="*/ 360000 h 360000"/>
                <a:gd name="connsiteX4" fmla="*/ 0 w 360000"/>
                <a:gd name="connsiteY4" fmla="*/ 0 h 360000"/>
                <a:gd name="connsiteX5" fmla="*/ 83322 w 360000"/>
                <a:gd name="connsiteY5"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0000" h="360000">
                  <a:moveTo>
                    <a:pt x="276679" y="0"/>
                  </a:moveTo>
                  <a:lnTo>
                    <a:pt x="360000" y="0"/>
                  </a:lnTo>
                  <a:lnTo>
                    <a:pt x="360000" y="360000"/>
                  </a:lnTo>
                  <a:lnTo>
                    <a:pt x="0" y="360000"/>
                  </a:lnTo>
                  <a:lnTo>
                    <a:pt x="0" y="0"/>
                  </a:lnTo>
                  <a:lnTo>
                    <a:pt x="83322" y="0"/>
                  </a:lnTo>
                </a:path>
              </a:pathLst>
            </a:custGeom>
            <a:noFill/>
            <a:ln w="9525" cap="flat">
              <a:solidFill>
                <a:schemeClr val="bg1">
                  <a:lumMod val="75000"/>
                </a:schemeClr>
              </a:solidFill>
              <a:prstDash val="solid"/>
              <a:miter/>
            </a:ln>
          </p:spPr>
          <p:txBody>
            <a:bodyPr rtlCol="0" anchor="ctr"/>
            <a:lstStyle/>
            <a:p>
              <a:endParaRPr lang="en-US" dirty="0"/>
            </a:p>
          </p:txBody>
        </p:sp>
      </p:grpSp>
    </p:spTree>
    <p:extLst>
      <p:ext uri="{BB962C8B-B14F-4D97-AF65-F5344CB8AC3E}">
        <p14:creationId xmlns:p14="http://schemas.microsoft.com/office/powerpoint/2010/main" val="3476954114"/>
      </p:ext>
    </p:extLst>
  </p:cSld>
  <p:clrMapOvr>
    <a:masterClrMapping/>
  </p:clrMapOvr>
</p:sld>
</file>

<file path=ppt/theme/theme1.xml><?xml version="1.0" encoding="utf-8"?>
<a:theme xmlns:a="http://schemas.openxmlformats.org/drawingml/2006/main" name="Office Theme">
  <a:themeElements>
    <a:clrScheme name="MS Healthcare Pitch">
      <a:dk1>
        <a:sysClr val="windowText" lastClr="000000"/>
      </a:dk1>
      <a:lt1>
        <a:sysClr val="window" lastClr="FFFFFF"/>
      </a:lt1>
      <a:dk2>
        <a:srgbClr val="00292E"/>
      </a:dk2>
      <a:lt2>
        <a:srgbClr val="64B2C1"/>
      </a:lt2>
      <a:accent1>
        <a:srgbClr val="F0CDA1"/>
      </a:accent1>
      <a:accent2>
        <a:srgbClr val="107082"/>
      </a:accent2>
      <a:accent3>
        <a:srgbClr val="054854"/>
      </a:accent3>
      <a:accent4>
        <a:srgbClr val="00AEEF"/>
      </a:accent4>
      <a:accent5>
        <a:srgbClr val="F99927"/>
      </a:accent5>
      <a:accent6>
        <a:srgbClr val="EC7216"/>
      </a:accent6>
      <a:hlink>
        <a:srgbClr val="000000"/>
      </a:hlink>
      <a:folHlink>
        <a:srgbClr val="000000"/>
      </a:folHlink>
    </a:clrScheme>
    <a:fontScheme name="MS Healthcare Pitch">
      <a:majorFont>
        <a:latin typeface="Gill Sans MT"/>
        <a:ea typeface=""/>
        <a:cs typeface=""/>
      </a:majorFont>
      <a:minorFont>
        <a:latin typeface="Arial "/>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tx2"/>
            </a:gs>
            <a:gs pos="100000">
              <a:schemeClr val="accent2"/>
            </a:gs>
          </a:gsLst>
          <a:lin ang="14400000" scaled="0"/>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MB Healthcare Pitch Deck SB_v3" id="{F20654C3-30CB-4A23-AE37-CA3918CCFD51}" vid="{71C4247B-9648-406B-9B0E-E7124027980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33BAED8-F9E7-4D41-86E9-333473F909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F4BDB64-2AF8-42D4-96C8-B6B6F098993C}">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C66BDC7-24D2-4343-8D41-18F9C23F860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Healthcare office pitch deck</Template>
  <TotalTime>42</TotalTime>
  <Words>712</Words>
  <Application>Microsoft Office PowerPoint</Application>
  <PresentationFormat>Widescreen</PresentationFormat>
  <Paragraphs>171</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Arial </vt:lpstr>
      <vt:lpstr>Calibri</vt:lpstr>
      <vt:lpstr>Courier New</vt:lpstr>
      <vt:lpstr>Gill Sans MT</vt:lpstr>
      <vt:lpstr>Office Theme</vt:lpstr>
      <vt:lpstr>ERS Project 1</vt:lpstr>
      <vt:lpstr>ERS</vt:lpstr>
      <vt:lpstr>Technologies used</vt:lpstr>
      <vt:lpstr>Project  Workflow</vt:lpstr>
      <vt:lpstr>Requirements   Traceability  Matrix</vt:lpstr>
      <vt:lpstr>Defect report</vt:lpstr>
      <vt:lpstr>Let’s  have  a Quick  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ERS Project 1</dc:title>
  <dc:creator>darpan patel</dc:creator>
  <cp:lastModifiedBy>darpan patel</cp:lastModifiedBy>
  <cp:revision>4</cp:revision>
  <dcterms:created xsi:type="dcterms:W3CDTF">2022-10-20T12:39:16Z</dcterms:created>
  <dcterms:modified xsi:type="dcterms:W3CDTF">2022-10-20T13:22:15Z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